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8" r:id="rId3"/>
  </p:sldMasterIdLst>
  <p:notesMasterIdLst>
    <p:notesMasterId r:id="rId4"/>
  </p:notesMasterIdLst>
  <p:sldIdLst>
    <p:sldId id="256" r:id="rId5"/>
    <p:sldId id="257" r:id="rId6"/>
    <p:sldId id="258" r:id="rId7"/>
    <p:sldId id="259" r:id="rId8"/>
    <p:sldId id="260" r:id="rId9"/>
    <p:sldId id="261" r:id="rId10"/>
    <p:sldId id="262" r:id="rId11"/>
    <p:sldId id="263" r:id="rId12"/>
  </p:sldIdLst>
  <p:sldSz cy="5143500" cx="9144000"/>
  <p:notesSz cx="6858000" cy="9144000"/>
  <p:embeddedFontLst>
    <p:embeddedFont>
      <p:font typeface="Work Sans Medium"/>
      <p:regular r:id="rId13"/>
      <p:bold r:id="rId14"/>
      <p:italic r:id="rId15"/>
      <p:boldItalic r:id="rId16"/>
    </p:embeddedFont>
    <p:embeddedFont>
      <p:font typeface="Work Sans Black"/>
      <p:bold r:id="rId17"/>
      <p:boldItalic r:id="rId18"/>
    </p:embeddedFont>
    <p:embeddedFont>
      <p:font typeface="Work Sans ExtraBold"/>
      <p:bold r:id="rId19"/>
      <p:boldItalic r:id="rId20"/>
    </p:embeddedFont>
    <p:embeddedFont>
      <p:font typeface="Work Sans Light"/>
      <p:regular r:id="rId21"/>
      <p:bold r:id="rId22"/>
      <p:italic r:id="rId23"/>
      <p:boldItalic r:id="rId24"/>
    </p:embeddedFont>
    <p:embeddedFont>
      <p:font typeface="Work Sans"/>
      <p:regular r:id="rId25"/>
      <p:bold r:id="rId26"/>
      <p:italic r:id="rId27"/>
      <p:boldItalic r:id="rId28"/>
    </p:embeddedFont>
    <p:embeddedFont>
      <p:font typeface="Open Sans"/>
      <p:regular r:id="rId29"/>
      <p:bold r:id="rId30"/>
      <p:italic r:id="rId31"/>
      <p:boldItalic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WorkSansExtraBold-boldItalic.fntdata"/><Relationship Id="rId22" Type="http://schemas.openxmlformats.org/officeDocument/2006/relationships/font" Target="fonts/WorkSansLight-bold.fntdata"/><Relationship Id="rId21" Type="http://schemas.openxmlformats.org/officeDocument/2006/relationships/font" Target="fonts/WorkSansLight-regular.fntdata"/><Relationship Id="rId24" Type="http://schemas.openxmlformats.org/officeDocument/2006/relationships/font" Target="fonts/WorkSansLight-boldItalic.fntdata"/><Relationship Id="rId23" Type="http://schemas.openxmlformats.org/officeDocument/2006/relationships/font" Target="fonts/WorkSansLight-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WorkSans-bold.fntdata"/><Relationship Id="rId25" Type="http://schemas.openxmlformats.org/officeDocument/2006/relationships/font" Target="fonts/WorkSans-regular.fntdata"/><Relationship Id="rId28" Type="http://schemas.openxmlformats.org/officeDocument/2006/relationships/font" Target="fonts/WorkSans-boldItalic.fntdata"/><Relationship Id="rId27" Type="http://schemas.openxmlformats.org/officeDocument/2006/relationships/font" Target="fonts/WorkSans-italic.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OpenSans-regular.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OpenSans-italic.fntdata"/><Relationship Id="rId30" Type="http://schemas.openxmlformats.org/officeDocument/2006/relationships/font" Target="fonts/OpenSans-bold.fntdata"/><Relationship Id="rId11" Type="http://schemas.openxmlformats.org/officeDocument/2006/relationships/slide" Target="slides/slide7.xml"/><Relationship Id="rId10" Type="http://schemas.openxmlformats.org/officeDocument/2006/relationships/slide" Target="slides/slide6.xml"/><Relationship Id="rId32" Type="http://schemas.openxmlformats.org/officeDocument/2006/relationships/font" Target="fonts/OpenSans-boldItalic.fntdata"/><Relationship Id="rId13" Type="http://schemas.openxmlformats.org/officeDocument/2006/relationships/font" Target="fonts/WorkSansMedium-regular.fntdata"/><Relationship Id="rId12" Type="http://schemas.openxmlformats.org/officeDocument/2006/relationships/slide" Target="slides/slide8.xml"/><Relationship Id="rId15" Type="http://schemas.openxmlformats.org/officeDocument/2006/relationships/font" Target="fonts/WorkSansMedium-italic.fntdata"/><Relationship Id="rId14" Type="http://schemas.openxmlformats.org/officeDocument/2006/relationships/font" Target="fonts/WorkSansMedium-bold.fntdata"/><Relationship Id="rId17" Type="http://schemas.openxmlformats.org/officeDocument/2006/relationships/font" Target="fonts/WorkSansBlack-bold.fntdata"/><Relationship Id="rId16" Type="http://schemas.openxmlformats.org/officeDocument/2006/relationships/font" Target="fonts/WorkSansMedium-boldItalic.fntdata"/><Relationship Id="rId19" Type="http://schemas.openxmlformats.org/officeDocument/2006/relationships/font" Target="fonts/WorkSansExtraBold-bold.fntdata"/><Relationship Id="rId18" Type="http://schemas.openxmlformats.org/officeDocument/2006/relationships/font" Target="fonts/WorkSansBlack-bold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g224cce1fa4e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 name="Google Shape;62;g224cce1fa4e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27e40991e40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27e40991e40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298b84b3fbe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298b84b3fbe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28b7cbd58d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28b7cbd58d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263c2904ff0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263c2904ff0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27e40991e40_0_1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27e40991e40_0_1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298b84b3fb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298b84b3fb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27e40991e40_0_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27e40991e40_0_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4.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 Id="rId3"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 Id="rId3"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 Id="rId3"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Slide" type="title">
  <p:cSld name="TITLE">
    <p:spTree>
      <p:nvGrpSpPr>
        <p:cNvPr id="9" name="Shape 9"/>
        <p:cNvGrpSpPr/>
        <p:nvPr/>
      </p:nvGrpSpPr>
      <p:grpSpPr>
        <a:xfrm>
          <a:off x="0" y="0"/>
          <a:ext cx="0" cy="0"/>
          <a:chOff x="0" y="0"/>
          <a:chExt cx="0" cy="0"/>
        </a:xfrm>
      </p:grpSpPr>
      <p:pic>
        <p:nvPicPr>
          <p:cNvPr id="10" name="Google Shape;10;p2"/>
          <p:cNvPicPr preferRelativeResize="0"/>
          <p:nvPr/>
        </p:nvPicPr>
        <p:blipFill>
          <a:blip r:embed="rId2">
            <a:alphaModFix/>
          </a:blip>
          <a:stretch>
            <a:fillRect/>
          </a:stretch>
        </p:blipFill>
        <p:spPr>
          <a:xfrm>
            <a:off x="6413408" y="222649"/>
            <a:ext cx="2668569" cy="603475"/>
          </a:xfrm>
          <a:prstGeom prst="rect">
            <a:avLst/>
          </a:prstGeom>
          <a:noFill/>
          <a:ln>
            <a:noFill/>
          </a:ln>
        </p:spPr>
      </p:pic>
      <p:sp>
        <p:nvSpPr>
          <p:cNvPr id="11" name="Google Shape;11;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atin typeface="Work Sans Light"/>
                <a:ea typeface="Work Sans Light"/>
                <a:cs typeface="Work Sans Light"/>
                <a:sym typeface="Work Sans Light"/>
              </a:defRPr>
            </a:lvl1pPr>
            <a:lvl2pPr lvl="1">
              <a:buNone/>
              <a:defRPr>
                <a:latin typeface="Work Sans Light"/>
                <a:ea typeface="Work Sans Light"/>
                <a:cs typeface="Work Sans Light"/>
                <a:sym typeface="Work Sans Light"/>
              </a:defRPr>
            </a:lvl2pPr>
            <a:lvl3pPr lvl="2">
              <a:buNone/>
              <a:defRPr>
                <a:latin typeface="Work Sans Light"/>
                <a:ea typeface="Work Sans Light"/>
                <a:cs typeface="Work Sans Light"/>
                <a:sym typeface="Work Sans Light"/>
              </a:defRPr>
            </a:lvl3pPr>
            <a:lvl4pPr lvl="3">
              <a:buNone/>
              <a:defRPr>
                <a:latin typeface="Work Sans Light"/>
                <a:ea typeface="Work Sans Light"/>
                <a:cs typeface="Work Sans Light"/>
                <a:sym typeface="Work Sans Light"/>
              </a:defRPr>
            </a:lvl4pPr>
            <a:lvl5pPr lvl="4">
              <a:buNone/>
              <a:defRPr>
                <a:latin typeface="Work Sans Light"/>
                <a:ea typeface="Work Sans Light"/>
                <a:cs typeface="Work Sans Light"/>
                <a:sym typeface="Work Sans Light"/>
              </a:defRPr>
            </a:lvl5pPr>
            <a:lvl6pPr lvl="5">
              <a:buNone/>
              <a:defRPr>
                <a:latin typeface="Work Sans Light"/>
                <a:ea typeface="Work Sans Light"/>
                <a:cs typeface="Work Sans Light"/>
                <a:sym typeface="Work Sans Light"/>
              </a:defRPr>
            </a:lvl6pPr>
            <a:lvl7pPr lvl="6">
              <a:buNone/>
              <a:defRPr>
                <a:latin typeface="Work Sans Light"/>
                <a:ea typeface="Work Sans Light"/>
                <a:cs typeface="Work Sans Light"/>
                <a:sym typeface="Work Sans Light"/>
              </a:defRPr>
            </a:lvl7pPr>
            <a:lvl8pPr lvl="7">
              <a:buNone/>
              <a:defRPr>
                <a:latin typeface="Work Sans Light"/>
                <a:ea typeface="Work Sans Light"/>
                <a:cs typeface="Work Sans Light"/>
                <a:sym typeface="Work Sans Light"/>
              </a:defRPr>
            </a:lvl8pPr>
            <a:lvl9pPr lvl="8">
              <a:buNone/>
              <a:defRPr>
                <a:latin typeface="Work Sans Light"/>
                <a:ea typeface="Work Sans Light"/>
                <a:cs typeface="Work Sans Light"/>
                <a:sym typeface="Work Sans Light"/>
              </a:defRPr>
            </a:lvl9pPr>
          </a:lstStyle>
          <a:p>
            <a:pPr indent="0" lvl="0" marL="0" rtl="0" algn="r">
              <a:spcBef>
                <a:spcPts val="0"/>
              </a:spcBef>
              <a:spcAft>
                <a:spcPts val="0"/>
              </a:spcAft>
              <a:buNone/>
            </a:pPr>
            <a:fld id="{00000000-1234-1234-1234-123412341234}" type="slidenum">
              <a:rPr lang="en"/>
              <a:t>‹#›</a:t>
            </a:fld>
            <a:endParaRPr/>
          </a:p>
        </p:txBody>
      </p:sp>
      <p:sp>
        <p:nvSpPr>
          <p:cNvPr id="12" name="Google Shape;12;p2"/>
          <p:cNvSpPr/>
          <p:nvPr/>
        </p:nvSpPr>
        <p:spPr>
          <a:xfrm>
            <a:off x="3845850" y="2673313"/>
            <a:ext cx="1452300" cy="36600"/>
          </a:xfrm>
          <a:prstGeom prst="rect">
            <a:avLst/>
          </a:prstGeom>
          <a:solidFill>
            <a:srgbClr val="B7DD79"/>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1F6DF4"/>
              </a:solidFill>
              <a:latin typeface="Arial"/>
              <a:ea typeface="Arial"/>
              <a:cs typeface="Arial"/>
              <a:sym typeface="Arial"/>
            </a:endParaRPr>
          </a:p>
        </p:txBody>
      </p:sp>
      <p:pic>
        <p:nvPicPr>
          <p:cNvPr id="13" name="Google Shape;13;p2"/>
          <p:cNvPicPr preferRelativeResize="0"/>
          <p:nvPr/>
        </p:nvPicPr>
        <p:blipFill rotWithShape="1">
          <a:blip r:embed="rId3">
            <a:alphaModFix/>
          </a:blip>
          <a:srcRect b="29115" l="0" r="0" t="70059"/>
          <a:stretch/>
        </p:blipFill>
        <p:spPr>
          <a:xfrm flipH="1">
            <a:off x="0" y="4506249"/>
            <a:ext cx="9144000" cy="83449"/>
          </a:xfrm>
          <a:prstGeom prst="rect">
            <a:avLst/>
          </a:prstGeom>
          <a:noFill/>
          <a:ln>
            <a:noFill/>
          </a:ln>
        </p:spPr>
      </p:pic>
      <p:sp>
        <p:nvSpPr>
          <p:cNvPr id="14" name="Google Shape;14;p2"/>
          <p:cNvSpPr txBox="1"/>
          <p:nvPr>
            <p:ph type="title"/>
          </p:nvPr>
        </p:nvSpPr>
        <p:spPr>
          <a:xfrm>
            <a:off x="1048350" y="1178125"/>
            <a:ext cx="7047300" cy="1458300"/>
          </a:xfrm>
          <a:prstGeom prst="rect">
            <a:avLst/>
          </a:prstGeom>
        </p:spPr>
        <p:txBody>
          <a:bodyPr anchorCtr="0" anchor="t" bIns="91425" lIns="91425" spcFirstLastPara="1" rIns="91425" wrap="square" tIns="91425">
            <a:normAutofit/>
          </a:bodyPr>
          <a:lstStyle>
            <a:lvl1pPr lvl="0" algn="ctr">
              <a:lnSpc>
                <a:spcPct val="82000"/>
              </a:lnSpc>
              <a:spcBef>
                <a:spcPts val="0"/>
              </a:spcBef>
              <a:spcAft>
                <a:spcPts val="0"/>
              </a:spcAft>
              <a:buClr>
                <a:srgbClr val="2850BE"/>
              </a:buClr>
              <a:buSzPts val="5000"/>
              <a:buFont typeface="Work Sans Medium"/>
              <a:buNone/>
              <a:defRPr sz="5000">
                <a:solidFill>
                  <a:srgbClr val="2850BE"/>
                </a:solidFill>
                <a:latin typeface="Work Sans Medium"/>
                <a:ea typeface="Work Sans Medium"/>
                <a:cs typeface="Work Sans Medium"/>
                <a:sym typeface="Work Sans Medium"/>
              </a:defRPr>
            </a:lvl1pPr>
            <a:lvl2pPr lvl="1" algn="ctr">
              <a:lnSpc>
                <a:spcPct val="82000"/>
              </a:lnSpc>
              <a:spcBef>
                <a:spcPts val="0"/>
              </a:spcBef>
              <a:spcAft>
                <a:spcPts val="0"/>
              </a:spcAft>
              <a:buClr>
                <a:srgbClr val="2850BE"/>
              </a:buClr>
              <a:buSzPts val="5000"/>
              <a:buFont typeface="Work Sans Black"/>
              <a:buNone/>
              <a:defRPr sz="5000">
                <a:solidFill>
                  <a:srgbClr val="2850BE"/>
                </a:solidFill>
                <a:latin typeface="Work Sans Black"/>
                <a:ea typeface="Work Sans Black"/>
                <a:cs typeface="Work Sans Black"/>
                <a:sym typeface="Work Sans Black"/>
              </a:defRPr>
            </a:lvl2pPr>
            <a:lvl3pPr lvl="2" algn="ctr">
              <a:lnSpc>
                <a:spcPct val="82000"/>
              </a:lnSpc>
              <a:spcBef>
                <a:spcPts val="0"/>
              </a:spcBef>
              <a:spcAft>
                <a:spcPts val="0"/>
              </a:spcAft>
              <a:buClr>
                <a:srgbClr val="2850BE"/>
              </a:buClr>
              <a:buSzPts val="5000"/>
              <a:buFont typeface="Work Sans Black"/>
              <a:buNone/>
              <a:defRPr sz="5000">
                <a:solidFill>
                  <a:srgbClr val="2850BE"/>
                </a:solidFill>
                <a:latin typeface="Work Sans Black"/>
                <a:ea typeface="Work Sans Black"/>
                <a:cs typeface="Work Sans Black"/>
                <a:sym typeface="Work Sans Black"/>
              </a:defRPr>
            </a:lvl3pPr>
            <a:lvl4pPr lvl="3" algn="ctr">
              <a:lnSpc>
                <a:spcPct val="82000"/>
              </a:lnSpc>
              <a:spcBef>
                <a:spcPts val="0"/>
              </a:spcBef>
              <a:spcAft>
                <a:spcPts val="0"/>
              </a:spcAft>
              <a:buClr>
                <a:srgbClr val="2850BE"/>
              </a:buClr>
              <a:buSzPts val="5000"/>
              <a:buFont typeface="Work Sans Black"/>
              <a:buNone/>
              <a:defRPr sz="5000">
                <a:solidFill>
                  <a:srgbClr val="2850BE"/>
                </a:solidFill>
                <a:latin typeface="Work Sans Black"/>
                <a:ea typeface="Work Sans Black"/>
                <a:cs typeface="Work Sans Black"/>
                <a:sym typeface="Work Sans Black"/>
              </a:defRPr>
            </a:lvl4pPr>
            <a:lvl5pPr lvl="4" algn="ctr">
              <a:lnSpc>
                <a:spcPct val="82000"/>
              </a:lnSpc>
              <a:spcBef>
                <a:spcPts val="0"/>
              </a:spcBef>
              <a:spcAft>
                <a:spcPts val="0"/>
              </a:spcAft>
              <a:buClr>
                <a:srgbClr val="2850BE"/>
              </a:buClr>
              <a:buSzPts val="5000"/>
              <a:buFont typeface="Work Sans Black"/>
              <a:buNone/>
              <a:defRPr sz="5000">
                <a:solidFill>
                  <a:srgbClr val="2850BE"/>
                </a:solidFill>
                <a:latin typeface="Work Sans Black"/>
                <a:ea typeface="Work Sans Black"/>
                <a:cs typeface="Work Sans Black"/>
                <a:sym typeface="Work Sans Black"/>
              </a:defRPr>
            </a:lvl5pPr>
            <a:lvl6pPr lvl="5" algn="ctr">
              <a:lnSpc>
                <a:spcPct val="82000"/>
              </a:lnSpc>
              <a:spcBef>
                <a:spcPts val="0"/>
              </a:spcBef>
              <a:spcAft>
                <a:spcPts val="0"/>
              </a:spcAft>
              <a:buClr>
                <a:srgbClr val="2850BE"/>
              </a:buClr>
              <a:buSzPts val="5000"/>
              <a:buFont typeface="Work Sans Black"/>
              <a:buNone/>
              <a:defRPr sz="5000">
                <a:solidFill>
                  <a:srgbClr val="2850BE"/>
                </a:solidFill>
                <a:latin typeface="Work Sans Black"/>
                <a:ea typeface="Work Sans Black"/>
                <a:cs typeface="Work Sans Black"/>
                <a:sym typeface="Work Sans Black"/>
              </a:defRPr>
            </a:lvl6pPr>
            <a:lvl7pPr lvl="6" algn="ctr">
              <a:lnSpc>
                <a:spcPct val="82000"/>
              </a:lnSpc>
              <a:spcBef>
                <a:spcPts val="0"/>
              </a:spcBef>
              <a:spcAft>
                <a:spcPts val="0"/>
              </a:spcAft>
              <a:buClr>
                <a:srgbClr val="2850BE"/>
              </a:buClr>
              <a:buSzPts val="5000"/>
              <a:buFont typeface="Work Sans Black"/>
              <a:buNone/>
              <a:defRPr sz="5000">
                <a:solidFill>
                  <a:srgbClr val="2850BE"/>
                </a:solidFill>
                <a:latin typeface="Work Sans Black"/>
                <a:ea typeface="Work Sans Black"/>
                <a:cs typeface="Work Sans Black"/>
                <a:sym typeface="Work Sans Black"/>
              </a:defRPr>
            </a:lvl7pPr>
            <a:lvl8pPr lvl="7" algn="ctr">
              <a:lnSpc>
                <a:spcPct val="82000"/>
              </a:lnSpc>
              <a:spcBef>
                <a:spcPts val="0"/>
              </a:spcBef>
              <a:spcAft>
                <a:spcPts val="0"/>
              </a:spcAft>
              <a:buClr>
                <a:srgbClr val="2850BE"/>
              </a:buClr>
              <a:buSzPts val="5000"/>
              <a:buFont typeface="Work Sans Black"/>
              <a:buNone/>
              <a:defRPr sz="5000">
                <a:solidFill>
                  <a:srgbClr val="2850BE"/>
                </a:solidFill>
                <a:latin typeface="Work Sans Black"/>
                <a:ea typeface="Work Sans Black"/>
                <a:cs typeface="Work Sans Black"/>
                <a:sym typeface="Work Sans Black"/>
              </a:defRPr>
            </a:lvl8pPr>
            <a:lvl9pPr lvl="8" algn="ctr">
              <a:lnSpc>
                <a:spcPct val="82000"/>
              </a:lnSpc>
              <a:spcBef>
                <a:spcPts val="0"/>
              </a:spcBef>
              <a:spcAft>
                <a:spcPts val="0"/>
              </a:spcAft>
              <a:buClr>
                <a:srgbClr val="2850BE"/>
              </a:buClr>
              <a:buSzPts val="5000"/>
              <a:buFont typeface="Work Sans Black"/>
              <a:buNone/>
              <a:defRPr sz="5000">
                <a:solidFill>
                  <a:srgbClr val="2850BE"/>
                </a:solidFill>
                <a:latin typeface="Work Sans Black"/>
                <a:ea typeface="Work Sans Black"/>
                <a:cs typeface="Work Sans Black"/>
                <a:sym typeface="Work Sans Black"/>
              </a:defRPr>
            </a:lvl9pPr>
          </a:lstStyle>
          <a:p/>
        </p:txBody>
      </p:sp>
      <p:sp>
        <p:nvSpPr>
          <p:cNvPr id="15" name="Google Shape;15;p2"/>
          <p:cNvSpPr txBox="1"/>
          <p:nvPr>
            <p:ph idx="1" type="subTitle"/>
          </p:nvPr>
        </p:nvSpPr>
        <p:spPr>
          <a:xfrm>
            <a:off x="1307100" y="2851925"/>
            <a:ext cx="6529800" cy="14292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rgbClr val="2850BE"/>
              </a:buClr>
              <a:buSzPts val="2200"/>
              <a:buFont typeface="Work Sans ExtraBold"/>
              <a:buNone/>
              <a:defRPr sz="2200">
                <a:solidFill>
                  <a:srgbClr val="2850BE"/>
                </a:solidFill>
                <a:latin typeface="Work Sans ExtraBold"/>
                <a:ea typeface="Work Sans ExtraBold"/>
                <a:cs typeface="Work Sans ExtraBold"/>
                <a:sym typeface="Work Sans ExtraBold"/>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Layout 4">
  <p:cSld name="BLANK_1_1">
    <p:spTree>
      <p:nvGrpSpPr>
        <p:cNvPr id="55" name="Shape 55"/>
        <p:cNvGrpSpPr/>
        <p:nvPr/>
      </p:nvGrpSpPr>
      <p:grpSpPr>
        <a:xfrm>
          <a:off x="0" y="0"/>
          <a:ext cx="0" cy="0"/>
          <a:chOff x="0" y="0"/>
          <a:chExt cx="0" cy="0"/>
        </a:xfrm>
      </p:grpSpPr>
      <p:sp>
        <p:nvSpPr>
          <p:cNvPr id="56" name="Google Shape;56;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57" name="Google Shape;57;p11"/>
          <p:cNvSpPr txBox="1"/>
          <p:nvPr>
            <p:ph type="title"/>
          </p:nvPr>
        </p:nvSpPr>
        <p:spPr>
          <a:xfrm>
            <a:off x="553150" y="854850"/>
            <a:ext cx="7919400" cy="969900"/>
          </a:xfrm>
          <a:prstGeom prst="rect">
            <a:avLst/>
          </a:prstGeom>
        </p:spPr>
        <p:txBody>
          <a:bodyPr anchorCtr="0" anchor="t" bIns="91425" lIns="91425" spcFirstLastPara="1" rIns="91425" wrap="square" tIns="91425">
            <a:normAutofit/>
          </a:bodyPr>
          <a:lstStyle>
            <a:lvl1pPr lvl="0" rtl="0">
              <a:spcBef>
                <a:spcPts val="0"/>
              </a:spcBef>
              <a:spcAft>
                <a:spcPts val="0"/>
              </a:spcAft>
              <a:buClr>
                <a:srgbClr val="333333"/>
              </a:buClr>
              <a:buSzPts val="3700"/>
              <a:buFont typeface="Work Sans Medium"/>
              <a:buNone/>
              <a:defRPr sz="3700">
                <a:solidFill>
                  <a:srgbClr val="333333"/>
                </a:solidFill>
                <a:latin typeface="Work Sans Medium"/>
                <a:ea typeface="Work Sans Medium"/>
                <a:cs typeface="Work Sans Medium"/>
                <a:sym typeface="Work Sans Medium"/>
              </a:defRPr>
            </a:lvl1pPr>
            <a:lvl2pPr lvl="1" rtl="0">
              <a:spcBef>
                <a:spcPts val="0"/>
              </a:spcBef>
              <a:spcAft>
                <a:spcPts val="0"/>
              </a:spcAft>
              <a:buSzPts val="2800"/>
              <a:buFont typeface="Work Sans Medium"/>
              <a:buNone/>
              <a:defRPr>
                <a:latin typeface="Work Sans Medium"/>
                <a:ea typeface="Work Sans Medium"/>
                <a:cs typeface="Work Sans Medium"/>
                <a:sym typeface="Work Sans Medium"/>
              </a:defRPr>
            </a:lvl2pPr>
            <a:lvl3pPr lvl="2" rtl="0">
              <a:spcBef>
                <a:spcPts val="0"/>
              </a:spcBef>
              <a:spcAft>
                <a:spcPts val="0"/>
              </a:spcAft>
              <a:buSzPts val="2800"/>
              <a:buFont typeface="Work Sans Medium"/>
              <a:buNone/>
              <a:defRPr>
                <a:latin typeface="Work Sans Medium"/>
                <a:ea typeface="Work Sans Medium"/>
                <a:cs typeface="Work Sans Medium"/>
                <a:sym typeface="Work Sans Medium"/>
              </a:defRPr>
            </a:lvl3pPr>
            <a:lvl4pPr lvl="3" rtl="0">
              <a:spcBef>
                <a:spcPts val="0"/>
              </a:spcBef>
              <a:spcAft>
                <a:spcPts val="0"/>
              </a:spcAft>
              <a:buSzPts val="2800"/>
              <a:buFont typeface="Work Sans Medium"/>
              <a:buNone/>
              <a:defRPr>
                <a:latin typeface="Work Sans Medium"/>
                <a:ea typeface="Work Sans Medium"/>
                <a:cs typeface="Work Sans Medium"/>
                <a:sym typeface="Work Sans Medium"/>
              </a:defRPr>
            </a:lvl4pPr>
            <a:lvl5pPr lvl="4" rtl="0">
              <a:spcBef>
                <a:spcPts val="0"/>
              </a:spcBef>
              <a:spcAft>
                <a:spcPts val="0"/>
              </a:spcAft>
              <a:buSzPts val="2800"/>
              <a:buFont typeface="Work Sans Medium"/>
              <a:buNone/>
              <a:defRPr>
                <a:latin typeface="Work Sans Medium"/>
                <a:ea typeface="Work Sans Medium"/>
                <a:cs typeface="Work Sans Medium"/>
                <a:sym typeface="Work Sans Medium"/>
              </a:defRPr>
            </a:lvl5pPr>
            <a:lvl6pPr lvl="5" rtl="0">
              <a:spcBef>
                <a:spcPts val="0"/>
              </a:spcBef>
              <a:spcAft>
                <a:spcPts val="0"/>
              </a:spcAft>
              <a:buSzPts val="2800"/>
              <a:buFont typeface="Work Sans Medium"/>
              <a:buNone/>
              <a:defRPr>
                <a:latin typeface="Work Sans Medium"/>
                <a:ea typeface="Work Sans Medium"/>
                <a:cs typeface="Work Sans Medium"/>
                <a:sym typeface="Work Sans Medium"/>
              </a:defRPr>
            </a:lvl6pPr>
            <a:lvl7pPr lvl="6" rtl="0">
              <a:spcBef>
                <a:spcPts val="0"/>
              </a:spcBef>
              <a:spcAft>
                <a:spcPts val="0"/>
              </a:spcAft>
              <a:buSzPts val="2800"/>
              <a:buFont typeface="Work Sans Medium"/>
              <a:buNone/>
              <a:defRPr>
                <a:latin typeface="Work Sans Medium"/>
                <a:ea typeface="Work Sans Medium"/>
                <a:cs typeface="Work Sans Medium"/>
                <a:sym typeface="Work Sans Medium"/>
              </a:defRPr>
            </a:lvl7pPr>
            <a:lvl8pPr lvl="7" rtl="0">
              <a:spcBef>
                <a:spcPts val="0"/>
              </a:spcBef>
              <a:spcAft>
                <a:spcPts val="0"/>
              </a:spcAft>
              <a:buSzPts val="2800"/>
              <a:buFont typeface="Work Sans Medium"/>
              <a:buNone/>
              <a:defRPr>
                <a:latin typeface="Work Sans Medium"/>
                <a:ea typeface="Work Sans Medium"/>
                <a:cs typeface="Work Sans Medium"/>
                <a:sym typeface="Work Sans Medium"/>
              </a:defRPr>
            </a:lvl8pPr>
            <a:lvl9pPr lvl="8" rtl="0">
              <a:spcBef>
                <a:spcPts val="0"/>
              </a:spcBef>
              <a:spcAft>
                <a:spcPts val="0"/>
              </a:spcAft>
              <a:buSzPts val="2800"/>
              <a:buFont typeface="Work Sans Medium"/>
              <a:buNone/>
              <a:defRPr>
                <a:latin typeface="Work Sans Medium"/>
                <a:ea typeface="Work Sans Medium"/>
                <a:cs typeface="Work Sans Medium"/>
                <a:sym typeface="Work Sans Medium"/>
              </a:defRPr>
            </a:lvl9pPr>
          </a:lstStyle>
          <a:p/>
        </p:txBody>
      </p:sp>
      <p:sp>
        <p:nvSpPr>
          <p:cNvPr id="58" name="Google Shape;58;p11"/>
          <p:cNvSpPr/>
          <p:nvPr/>
        </p:nvSpPr>
        <p:spPr>
          <a:xfrm>
            <a:off x="-21550" y="1817475"/>
            <a:ext cx="9165600" cy="3362100"/>
          </a:xfrm>
          <a:prstGeom prst="rect">
            <a:avLst/>
          </a:prstGeom>
          <a:solidFill>
            <a:srgbClr val="B7DD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9" name="Google Shape;59;p11"/>
          <p:cNvPicPr preferRelativeResize="0"/>
          <p:nvPr/>
        </p:nvPicPr>
        <p:blipFill>
          <a:blip r:embed="rId2">
            <a:alphaModFix/>
          </a:blip>
          <a:stretch>
            <a:fillRect/>
          </a:stretch>
        </p:blipFill>
        <p:spPr>
          <a:xfrm>
            <a:off x="6413408" y="222649"/>
            <a:ext cx="2668569" cy="60347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CUSTOM_1">
    <p:spTree>
      <p:nvGrpSpPr>
        <p:cNvPr id="16" name="Shape 16"/>
        <p:cNvGrpSpPr/>
        <p:nvPr/>
      </p:nvGrpSpPr>
      <p:grpSpPr>
        <a:xfrm>
          <a:off x="0" y="0"/>
          <a:ext cx="0" cy="0"/>
          <a:chOff x="0" y="0"/>
          <a:chExt cx="0" cy="0"/>
        </a:xfrm>
      </p:grpSpPr>
      <p:pic>
        <p:nvPicPr>
          <p:cNvPr id="17" name="Google Shape;17;p3"/>
          <p:cNvPicPr preferRelativeResize="0"/>
          <p:nvPr/>
        </p:nvPicPr>
        <p:blipFill>
          <a:blip r:embed="rId2">
            <a:alphaModFix/>
          </a:blip>
          <a:stretch>
            <a:fillRect/>
          </a:stretch>
        </p:blipFill>
        <p:spPr>
          <a:xfrm>
            <a:off x="6334058" y="4185049"/>
            <a:ext cx="2668569" cy="603475"/>
          </a:xfrm>
          <a:prstGeom prst="rect">
            <a:avLst/>
          </a:prstGeom>
          <a:noFill/>
          <a:ln>
            <a:noFill/>
          </a:ln>
        </p:spPr>
      </p:pic>
      <p:sp>
        <p:nvSpPr>
          <p:cNvPr id="18" name="Google Shape;18;p3"/>
          <p:cNvSpPr/>
          <p:nvPr/>
        </p:nvSpPr>
        <p:spPr>
          <a:xfrm>
            <a:off x="-10800" y="0"/>
            <a:ext cx="9165600" cy="3721200"/>
          </a:xfrm>
          <a:prstGeom prst="rect">
            <a:avLst/>
          </a:prstGeom>
          <a:solidFill>
            <a:srgbClr val="2850BE"/>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3"/>
          <p:cNvSpPr txBox="1"/>
          <p:nvPr>
            <p:ph type="title"/>
          </p:nvPr>
        </p:nvSpPr>
        <p:spPr>
          <a:xfrm>
            <a:off x="553150" y="390750"/>
            <a:ext cx="7919400" cy="1434000"/>
          </a:xfrm>
          <a:prstGeom prst="rect">
            <a:avLst/>
          </a:prstGeom>
        </p:spPr>
        <p:txBody>
          <a:bodyPr anchorCtr="0" anchor="t" bIns="91425" lIns="91425" spcFirstLastPara="1" rIns="91425" wrap="square" tIns="91425">
            <a:normAutofit/>
          </a:bodyPr>
          <a:lstStyle>
            <a:lvl1pPr lvl="0" rtl="0">
              <a:lnSpc>
                <a:spcPct val="90000"/>
              </a:lnSpc>
              <a:spcBef>
                <a:spcPts val="0"/>
              </a:spcBef>
              <a:spcAft>
                <a:spcPts val="0"/>
              </a:spcAft>
              <a:buClr>
                <a:schemeClr val="lt1"/>
              </a:buClr>
              <a:buSzPts val="5500"/>
              <a:buFont typeface="Work Sans Medium"/>
              <a:buNone/>
              <a:defRPr sz="5500">
                <a:solidFill>
                  <a:schemeClr val="lt1"/>
                </a:solidFill>
                <a:latin typeface="Work Sans Medium"/>
                <a:ea typeface="Work Sans Medium"/>
                <a:cs typeface="Work Sans Medium"/>
                <a:sym typeface="Work Sans Medium"/>
              </a:defRPr>
            </a:lvl1pPr>
            <a:lvl2pPr lvl="1" rtl="0">
              <a:lnSpc>
                <a:spcPct val="90000"/>
              </a:lnSpc>
              <a:spcBef>
                <a:spcPts val="0"/>
              </a:spcBef>
              <a:spcAft>
                <a:spcPts val="0"/>
              </a:spcAft>
              <a:buSzPts val="2800"/>
              <a:buFont typeface="Work Sans Medium"/>
              <a:buNone/>
              <a:defRPr>
                <a:latin typeface="Work Sans Medium"/>
                <a:ea typeface="Work Sans Medium"/>
                <a:cs typeface="Work Sans Medium"/>
                <a:sym typeface="Work Sans Medium"/>
              </a:defRPr>
            </a:lvl2pPr>
            <a:lvl3pPr lvl="2" rtl="0">
              <a:lnSpc>
                <a:spcPct val="90000"/>
              </a:lnSpc>
              <a:spcBef>
                <a:spcPts val="0"/>
              </a:spcBef>
              <a:spcAft>
                <a:spcPts val="0"/>
              </a:spcAft>
              <a:buSzPts val="2800"/>
              <a:buFont typeface="Work Sans Medium"/>
              <a:buNone/>
              <a:defRPr>
                <a:latin typeface="Work Sans Medium"/>
                <a:ea typeface="Work Sans Medium"/>
                <a:cs typeface="Work Sans Medium"/>
                <a:sym typeface="Work Sans Medium"/>
              </a:defRPr>
            </a:lvl3pPr>
            <a:lvl4pPr lvl="3" rtl="0">
              <a:lnSpc>
                <a:spcPct val="90000"/>
              </a:lnSpc>
              <a:spcBef>
                <a:spcPts val="0"/>
              </a:spcBef>
              <a:spcAft>
                <a:spcPts val="0"/>
              </a:spcAft>
              <a:buSzPts val="2800"/>
              <a:buFont typeface="Work Sans Medium"/>
              <a:buNone/>
              <a:defRPr>
                <a:latin typeface="Work Sans Medium"/>
                <a:ea typeface="Work Sans Medium"/>
                <a:cs typeface="Work Sans Medium"/>
                <a:sym typeface="Work Sans Medium"/>
              </a:defRPr>
            </a:lvl4pPr>
            <a:lvl5pPr lvl="4" rtl="0">
              <a:lnSpc>
                <a:spcPct val="90000"/>
              </a:lnSpc>
              <a:spcBef>
                <a:spcPts val="0"/>
              </a:spcBef>
              <a:spcAft>
                <a:spcPts val="0"/>
              </a:spcAft>
              <a:buSzPts val="2800"/>
              <a:buFont typeface="Work Sans Medium"/>
              <a:buNone/>
              <a:defRPr>
                <a:latin typeface="Work Sans Medium"/>
                <a:ea typeface="Work Sans Medium"/>
                <a:cs typeface="Work Sans Medium"/>
                <a:sym typeface="Work Sans Medium"/>
              </a:defRPr>
            </a:lvl5pPr>
            <a:lvl6pPr lvl="5" rtl="0">
              <a:lnSpc>
                <a:spcPct val="90000"/>
              </a:lnSpc>
              <a:spcBef>
                <a:spcPts val="0"/>
              </a:spcBef>
              <a:spcAft>
                <a:spcPts val="0"/>
              </a:spcAft>
              <a:buSzPts val="2800"/>
              <a:buFont typeface="Work Sans Medium"/>
              <a:buNone/>
              <a:defRPr>
                <a:latin typeface="Work Sans Medium"/>
                <a:ea typeface="Work Sans Medium"/>
                <a:cs typeface="Work Sans Medium"/>
                <a:sym typeface="Work Sans Medium"/>
              </a:defRPr>
            </a:lvl6pPr>
            <a:lvl7pPr lvl="6" rtl="0">
              <a:lnSpc>
                <a:spcPct val="90000"/>
              </a:lnSpc>
              <a:spcBef>
                <a:spcPts val="0"/>
              </a:spcBef>
              <a:spcAft>
                <a:spcPts val="0"/>
              </a:spcAft>
              <a:buSzPts val="2800"/>
              <a:buFont typeface="Work Sans Medium"/>
              <a:buNone/>
              <a:defRPr>
                <a:latin typeface="Work Sans Medium"/>
                <a:ea typeface="Work Sans Medium"/>
                <a:cs typeface="Work Sans Medium"/>
                <a:sym typeface="Work Sans Medium"/>
              </a:defRPr>
            </a:lvl7pPr>
            <a:lvl8pPr lvl="7" rtl="0">
              <a:lnSpc>
                <a:spcPct val="90000"/>
              </a:lnSpc>
              <a:spcBef>
                <a:spcPts val="0"/>
              </a:spcBef>
              <a:spcAft>
                <a:spcPts val="0"/>
              </a:spcAft>
              <a:buSzPts val="2800"/>
              <a:buFont typeface="Work Sans Medium"/>
              <a:buNone/>
              <a:defRPr>
                <a:latin typeface="Work Sans Medium"/>
                <a:ea typeface="Work Sans Medium"/>
                <a:cs typeface="Work Sans Medium"/>
                <a:sym typeface="Work Sans Medium"/>
              </a:defRPr>
            </a:lvl8pPr>
            <a:lvl9pPr lvl="8" rtl="0">
              <a:lnSpc>
                <a:spcPct val="90000"/>
              </a:lnSpc>
              <a:spcBef>
                <a:spcPts val="0"/>
              </a:spcBef>
              <a:spcAft>
                <a:spcPts val="0"/>
              </a:spcAft>
              <a:buSzPts val="2800"/>
              <a:buFont typeface="Work Sans Medium"/>
              <a:buNone/>
              <a:defRPr>
                <a:latin typeface="Work Sans Medium"/>
                <a:ea typeface="Work Sans Medium"/>
                <a:cs typeface="Work Sans Medium"/>
                <a:sym typeface="Work Sans Medium"/>
              </a:defRPr>
            </a:lvl9pPr>
          </a:lstStyle>
          <a:p/>
        </p:txBody>
      </p:sp>
      <p:sp>
        <p:nvSpPr>
          <p:cNvPr id="20" name="Google Shape;20;p3"/>
          <p:cNvSpPr txBox="1"/>
          <p:nvPr>
            <p:ph idx="1" type="subTitle"/>
          </p:nvPr>
        </p:nvSpPr>
        <p:spPr>
          <a:xfrm>
            <a:off x="567500" y="4216800"/>
            <a:ext cx="6586800" cy="416700"/>
          </a:xfrm>
          <a:prstGeom prst="rect">
            <a:avLst/>
          </a:prstGeom>
        </p:spPr>
        <p:txBody>
          <a:bodyPr anchorCtr="0" anchor="ctr" bIns="91425" lIns="91425" spcFirstLastPara="1" rIns="91425" wrap="square" tIns="91425">
            <a:normAutofit/>
          </a:bodyPr>
          <a:lstStyle>
            <a:lvl1pPr lvl="0" rtl="0">
              <a:spcBef>
                <a:spcPts val="0"/>
              </a:spcBef>
              <a:spcAft>
                <a:spcPts val="0"/>
              </a:spcAft>
              <a:buClr>
                <a:srgbClr val="333333"/>
              </a:buClr>
              <a:buSzPts val="2200"/>
              <a:buFont typeface="Work Sans"/>
              <a:buNone/>
              <a:defRPr sz="2200">
                <a:solidFill>
                  <a:srgbClr val="333333"/>
                </a:solidFill>
                <a:latin typeface="Work Sans"/>
                <a:ea typeface="Work Sans"/>
                <a:cs typeface="Work Sans"/>
                <a:sym typeface="Work Sans"/>
              </a:defRPr>
            </a:lvl1pPr>
            <a:lvl2pPr lvl="1" rtl="0">
              <a:spcBef>
                <a:spcPts val="0"/>
              </a:spcBef>
              <a:spcAft>
                <a:spcPts val="0"/>
              </a:spcAft>
              <a:buClr>
                <a:srgbClr val="333333"/>
              </a:buClr>
              <a:buSzPts val="2200"/>
              <a:buNone/>
              <a:defRPr sz="2200">
                <a:solidFill>
                  <a:srgbClr val="333333"/>
                </a:solidFill>
              </a:defRPr>
            </a:lvl2pPr>
            <a:lvl3pPr lvl="2" rtl="0">
              <a:spcBef>
                <a:spcPts val="0"/>
              </a:spcBef>
              <a:spcAft>
                <a:spcPts val="0"/>
              </a:spcAft>
              <a:buClr>
                <a:srgbClr val="333333"/>
              </a:buClr>
              <a:buSzPts val="2200"/>
              <a:buNone/>
              <a:defRPr sz="2200">
                <a:solidFill>
                  <a:srgbClr val="333333"/>
                </a:solidFill>
              </a:defRPr>
            </a:lvl3pPr>
            <a:lvl4pPr lvl="3" rtl="0">
              <a:spcBef>
                <a:spcPts val="0"/>
              </a:spcBef>
              <a:spcAft>
                <a:spcPts val="0"/>
              </a:spcAft>
              <a:buClr>
                <a:srgbClr val="333333"/>
              </a:buClr>
              <a:buSzPts val="2200"/>
              <a:buNone/>
              <a:defRPr sz="2200">
                <a:solidFill>
                  <a:srgbClr val="333333"/>
                </a:solidFill>
              </a:defRPr>
            </a:lvl4pPr>
            <a:lvl5pPr lvl="4" rtl="0">
              <a:spcBef>
                <a:spcPts val="0"/>
              </a:spcBef>
              <a:spcAft>
                <a:spcPts val="0"/>
              </a:spcAft>
              <a:buClr>
                <a:srgbClr val="333333"/>
              </a:buClr>
              <a:buSzPts val="2200"/>
              <a:buNone/>
              <a:defRPr sz="2200">
                <a:solidFill>
                  <a:srgbClr val="333333"/>
                </a:solidFill>
              </a:defRPr>
            </a:lvl5pPr>
            <a:lvl6pPr lvl="5" rtl="0">
              <a:spcBef>
                <a:spcPts val="0"/>
              </a:spcBef>
              <a:spcAft>
                <a:spcPts val="0"/>
              </a:spcAft>
              <a:buClr>
                <a:srgbClr val="333333"/>
              </a:buClr>
              <a:buSzPts val="2200"/>
              <a:buNone/>
              <a:defRPr sz="2200">
                <a:solidFill>
                  <a:srgbClr val="333333"/>
                </a:solidFill>
              </a:defRPr>
            </a:lvl6pPr>
            <a:lvl7pPr lvl="6" rtl="0">
              <a:spcBef>
                <a:spcPts val="0"/>
              </a:spcBef>
              <a:spcAft>
                <a:spcPts val="0"/>
              </a:spcAft>
              <a:buClr>
                <a:srgbClr val="333333"/>
              </a:buClr>
              <a:buSzPts val="2200"/>
              <a:buNone/>
              <a:defRPr sz="2200">
                <a:solidFill>
                  <a:srgbClr val="333333"/>
                </a:solidFill>
              </a:defRPr>
            </a:lvl7pPr>
            <a:lvl8pPr lvl="7" rtl="0">
              <a:spcBef>
                <a:spcPts val="0"/>
              </a:spcBef>
              <a:spcAft>
                <a:spcPts val="0"/>
              </a:spcAft>
              <a:buClr>
                <a:srgbClr val="333333"/>
              </a:buClr>
              <a:buSzPts val="2200"/>
              <a:buNone/>
              <a:defRPr sz="2200">
                <a:solidFill>
                  <a:srgbClr val="333333"/>
                </a:solidFill>
              </a:defRPr>
            </a:lvl8pPr>
            <a:lvl9pPr lvl="8" rtl="0">
              <a:spcBef>
                <a:spcPts val="0"/>
              </a:spcBef>
              <a:spcAft>
                <a:spcPts val="0"/>
              </a:spcAft>
              <a:buClr>
                <a:srgbClr val="333333"/>
              </a:buClr>
              <a:buSzPts val="2200"/>
              <a:buNone/>
              <a:defRPr sz="2200">
                <a:solidFill>
                  <a:srgbClr val="333333"/>
                </a:solidFil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Layout">
  <p:cSld name="CUSTOM">
    <p:spTree>
      <p:nvGrpSpPr>
        <p:cNvPr id="21" name="Shape 21"/>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Layout 1" type="tx">
  <p:cSld name="TITLE_AND_BODY">
    <p:spTree>
      <p:nvGrpSpPr>
        <p:cNvPr id="22" name="Shape 22"/>
        <p:cNvGrpSpPr/>
        <p:nvPr/>
      </p:nvGrpSpPr>
      <p:grpSpPr>
        <a:xfrm>
          <a:off x="0" y="0"/>
          <a:ext cx="0" cy="0"/>
          <a:chOff x="0" y="0"/>
          <a:chExt cx="0" cy="0"/>
        </a:xfrm>
      </p:grpSpPr>
      <p:sp>
        <p:nvSpPr>
          <p:cNvPr id="23" name="Google Shape;23;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atin typeface="Work Sans Light"/>
                <a:ea typeface="Work Sans Light"/>
                <a:cs typeface="Work Sans Light"/>
                <a:sym typeface="Work Sans Light"/>
              </a:defRPr>
            </a:lvl1pPr>
            <a:lvl2pPr lvl="1">
              <a:buNone/>
              <a:defRPr>
                <a:latin typeface="Work Sans Light"/>
                <a:ea typeface="Work Sans Light"/>
                <a:cs typeface="Work Sans Light"/>
                <a:sym typeface="Work Sans Light"/>
              </a:defRPr>
            </a:lvl2pPr>
            <a:lvl3pPr lvl="2">
              <a:buNone/>
              <a:defRPr>
                <a:latin typeface="Work Sans Light"/>
                <a:ea typeface="Work Sans Light"/>
                <a:cs typeface="Work Sans Light"/>
                <a:sym typeface="Work Sans Light"/>
              </a:defRPr>
            </a:lvl3pPr>
            <a:lvl4pPr lvl="3">
              <a:buNone/>
              <a:defRPr>
                <a:latin typeface="Work Sans Light"/>
                <a:ea typeface="Work Sans Light"/>
                <a:cs typeface="Work Sans Light"/>
                <a:sym typeface="Work Sans Light"/>
              </a:defRPr>
            </a:lvl4pPr>
            <a:lvl5pPr lvl="4">
              <a:buNone/>
              <a:defRPr>
                <a:latin typeface="Work Sans Light"/>
                <a:ea typeface="Work Sans Light"/>
                <a:cs typeface="Work Sans Light"/>
                <a:sym typeface="Work Sans Light"/>
              </a:defRPr>
            </a:lvl5pPr>
            <a:lvl6pPr lvl="5">
              <a:buNone/>
              <a:defRPr>
                <a:latin typeface="Work Sans Light"/>
                <a:ea typeface="Work Sans Light"/>
                <a:cs typeface="Work Sans Light"/>
                <a:sym typeface="Work Sans Light"/>
              </a:defRPr>
            </a:lvl6pPr>
            <a:lvl7pPr lvl="6">
              <a:buNone/>
              <a:defRPr>
                <a:latin typeface="Work Sans Light"/>
                <a:ea typeface="Work Sans Light"/>
                <a:cs typeface="Work Sans Light"/>
                <a:sym typeface="Work Sans Light"/>
              </a:defRPr>
            </a:lvl7pPr>
            <a:lvl8pPr lvl="7">
              <a:buNone/>
              <a:defRPr>
                <a:latin typeface="Work Sans Light"/>
                <a:ea typeface="Work Sans Light"/>
                <a:cs typeface="Work Sans Light"/>
                <a:sym typeface="Work Sans Light"/>
              </a:defRPr>
            </a:lvl8pPr>
            <a:lvl9pPr lvl="8">
              <a:buNone/>
              <a:defRPr>
                <a:latin typeface="Work Sans Light"/>
                <a:ea typeface="Work Sans Light"/>
                <a:cs typeface="Work Sans Light"/>
                <a:sym typeface="Work Sans Light"/>
              </a:defRPr>
            </a:lvl9pPr>
          </a:lstStyle>
          <a:p>
            <a:pPr indent="0" lvl="0" marL="0" rtl="0" algn="r">
              <a:spcBef>
                <a:spcPts val="0"/>
              </a:spcBef>
              <a:spcAft>
                <a:spcPts val="0"/>
              </a:spcAft>
              <a:buNone/>
            </a:pPr>
            <a:fld id="{00000000-1234-1234-1234-123412341234}" type="slidenum">
              <a:rPr lang="en"/>
              <a:t>‹#›</a:t>
            </a:fld>
            <a:endParaRPr/>
          </a:p>
        </p:txBody>
      </p:sp>
      <p:pic>
        <p:nvPicPr>
          <p:cNvPr id="24" name="Google Shape;24;p5"/>
          <p:cNvPicPr preferRelativeResize="0"/>
          <p:nvPr/>
        </p:nvPicPr>
        <p:blipFill rotWithShape="1">
          <a:blip r:embed="rId2">
            <a:alphaModFix/>
          </a:blip>
          <a:srcRect b="29115" l="0" r="0" t="70059"/>
          <a:stretch/>
        </p:blipFill>
        <p:spPr>
          <a:xfrm flipH="1">
            <a:off x="0" y="4506249"/>
            <a:ext cx="9144000" cy="83449"/>
          </a:xfrm>
          <a:prstGeom prst="rect">
            <a:avLst/>
          </a:prstGeom>
          <a:noFill/>
          <a:ln>
            <a:noFill/>
          </a:ln>
        </p:spPr>
      </p:pic>
      <p:sp>
        <p:nvSpPr>
          <p:cNvPr id="25" name="Google Shape;25;p5"/>
          <p:cNvSpPr txBox="1"/>
          <p:nvPr>
            <p:ph type="title"/>
          </p:nvPr>
        </p:nvSpPr>
        <p:spPr>
          <a:xfrm>
            <a:off x="553150" y="265775"/>
            <a:ext cx="6874800" cy="1559100"/>
          </a:xfrm>
          <a:prstGeom prst="rect">
            <a:avLst/>
          </a:prstGeom>
        </p:spPr>
        <p:txBody>
          <a:bodyPr anchorCtr="0" anchor="t" bIns="91425" lIns="91425" spcFirstLastPara="1" rIns="91425" wrap="square" tIns="91425">
            <a:normAutofit/>
          </a:bodyPr>
          <a:lstStyle>
            <a:lvl1pPr lvl="0">
              <a:spcBef>
                <a:spcPts val="0"/>
              </a:spcBef>
              <a:spcAft>
                <a:spcPts val="0"/>
              </a:spcAft>
              <a:buClr>
                <a:srgbClr val="333333"/>
              </a:buClr>
              <a:buSzPts val="3700"/>
              <a:buFont typeface="Work Sans Medium"/>
              <a:buNone/>
              <a:defRPr sz="3700">
                <a:solidFill>
                  <a:srgbClr val="333333"/>
                </a:solidFill>
                <a:latin typeface="Work Sans Medium"/>
                <a:ea typeface="Work Sans Medium"/>
                <a:cs typeface="Work Sans Medium"/>
                <a:sym typeface="Work Sans Medium"/>
              </a:defRPr>
            </a:lvl1pPr>
            <a:lvl2pPr lvl="1">
              <a:spcBef>
                <a:spcPts val="0"/>
              </a:spcBef>
              <a:spcAft>
                <a:spcPts val="0"/>
              </a:spcAft>
              <a:buSzPts val="2800"/>
              <a:buFont typeface="Work Sans Medium"/>
              <a:buNone/>
              <a:defRPr>
                <a:latin typeface="Work Sans Medium"/>
                <a:ea typeface="Work Sans Medium"/>
                <a:cs typeface="Work Sans Medium"/>
                <a:sym typeface="Work Sans Medium"/>
              </a:defRPr>
            </a:lvl2pPr>
            <a:lvl3pPr lvl="2">
              <a:spcBef>
                <a:spcPts val="0"/>
              </a:spcBef>
              <a:spcAft>
                <a:spcPts val="0"/>
              </a:spcAft>
              <a:buSzPts val="2800"/>
              <a:buFont typeface="Work Sans Medium"/>
              <a:buNone/>
              <a:defRPr>
                <a:latin typeface="Work Sans Medium"/>
                <a:ea typeface="Work Sans Medium"/>
                <a:cs typeface="Work Sans Medium"/>
                <a:sym typeface="Work Sans Medium"/>
              </a:defRPr>
            </a:lvl3pPr>
            <a:lvl4pPr lvl="3">
              <a:spcBef>
                <a:spcPts val="0"/>
              </a:spcBef>
              <a:spcAft>
                <a:spcPts val="0"/>
              </a:spcAft>
              <a:buSzPts val="2800"/>
              <a:buFont typeface="Work Sans Medium"/>
              <a:buNone/>
              <a:defRPr>
                <a:latin typeface="Work Sans Medium"/>
                <a:ea typeface="Work Sans Medium"/>
                <a:cs typeface="Work Sans Medium"/>
                <a:sym typeface="Work Sans Medium"/>
              </a:defRPr>
            </a:lvl4pPr>
            <a:lvl5pPr lvl="4">
              <a:spcBef>
                <a:spcPts val="0"/>
              </a:spcBef>
              <a:spcAft>
                <a:spcPts val="0"/>
              </a:spcAft>
              <a:buSzPts val="2800"/>
              <a:buFont typeface="Work Sans Medium"/>
              <a:buNone/>
              <a:defRPr>
                <a:latin typeface="Work Sans Medium"/>
                <a:ea typeface="Work Sans Medium"/>
                <a:cs typeface="Work Sans Medium"/>
                <a:sym typeface="Work Sans Medium"/>
              </a:defRPr>
            </a:lvl5pPr>
            <a:lvl6pPr lvl="5">
              <a:spcBef>
                <a:spcPts val="0"/>
              </a:spcBef>
              <a:spcAft>
                <a:spcPts val="0"/>
              </a:spcAft>
              <a:buSzPts val="2800"/>
              <a:buFont typeface="Work Sans Medium"/>
              <a:buNone/>
              <a:defRPr>
                <a:latin typeface="Work Sans Medium"/>
                <a:ea typeface="Work Sans Medium"/>
                <a:cs typeface="Work Sans Medium"/>
                <a:sym typeface="Work Sans Medium"/>
              </a:defRPr>
            </a:lvl6pPr>
            <a:lvl7pPr lvl="6">
              <a:spcBef>
                <a:spcPts val="0"/>
              </a:spcBef>
              <a:spcAft>
                <a:spcPts val="0"/>
              </a:spcAft>
              <a:buSzPts val="2800"/>
              <a:buFont typeface="Work Sans Medium"/>
              <a:buNone/>
              <a:defRPr>
                <a:latin typeface="Work Sans Medium"/>
                <a:ea typeface="Work Sans Medium"/>
                <a:cs typeface="Work Sans Medium"/>
                <a:sym typeface="Work Sans Medium"/>
              </a:defRPr>
            </a:lvl7pPr>
            <a:lvl8pPr lvl="7">
              <a:spcBef>
                <a:spcPts val="0"/>
              </a:spcBef>
              <a:spcAft>
                <a:spcPts val="0"/>
              </a:spcAft>
              <a:buSzPts val="2800"/>
              <a:buFont typeface="Work Sans Medium"/>
              <a:buNone/>
              <a:defRPr>
                <a:latin typeface="Work Sans Medium"/>
                <a:ea typeface="Work Sans Medium"/>
                <a:cs typeface="Work Sans Medium"/>
                <a:sym typeface="Work Sans Medium"/>
              </a:defRPr>
            </a:lvl8pPr>
            <a:lvl9pPr lvl="8">
              <a:spcBef>
                <a:spcPts val="0"/>
              </a:spcBef>
              <a:spcAft>
                <a:spcPts val="0"/>
              </a:spcAft>
              <a:buSzPts val="2800"/>
              <a:buFont typeface="Work Sans Medium"/>
              <a:buNone/>
              <a:defRPr>
                <a:latin typeface="Work Sans Medium"/>
                <a:ea typeface="Work Sans Medium"/>
                <a:cs typeface="Work Sans Medium"/>
                <a:sym typeface="Work Sans Medium"/>
              </a:defRPr>
            </a:lvl9pPr>
          </a:lstStyle>
          <a:p/>
        </p:txBody>
      </p:sp>
      <p:pic>
        <p:nvPicPr>
          <p:cNvPr id="26" name="Google Shape;26;p5"/>
          <p:cNvPicPr preferRelativeResize="0"/>
          <p:nvPr/>
        </p:nvPicPr>
        <p:blipFill>
          <a:blip r:embed="rId3">
            <a:alphaModFix/>
          </a:blip>
          <a:stretch>
            <a:fillRect/>
          </a:stretch>
        </p:blipFill>
        <p:spPr>
          <a:xfrm>
            <a:off x="6413408" y="222649"/>
            <a:ext cx="2668569" cy="603475"/>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roduction Slide">
  <p:cSld name="TITLE_AND_BODY_1">
    <p:spTree>
      <p:nvGrpSpPr>
        <p:cNvPr id="27" name="Shape 27"/>
        <p:cNvGrpSpPr/>
        <p:nvPr/>
      </p:nvGrpSpPr>
      <p:grpSpPr>
        <a:xfrm>
          <a:off x="0" y="0"/>
          <a:ext cx="0" cy="0"/>
          <a:chOff x="0" y="0"/>
          <a:chExt cx="0" cy="0"/>
        </a:xfrm>
      </p:grpSpPr>
      <p:sp>
        <p:nvSpPr>
          <p:cNvPr id="28" name="Google Shape;28;p6"/>
          <p:cNvSpPr/>
          <p:nvPr/>
        </p:nvSpPr>
        <p:spPr>
          <a:xfrm>
            <a:off x="4899250" y="1063175"/>
            <a:ext cx="3728400" cy="3469800"/>
          </a:xfrm>
          <a:prstGeom prst="roundRect">
            <a:avLst>
              <a:gd fmla="val 16667" name="adj"/>
            </a:avLst>
          </a:prstGeom>
          <a:noFill/>
          <a:ln cap="flat" cmpd="sng" w="9525">
            <a:solidFill>
              <a:srgbClr val="2850B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atin typeface="Work Sans Light"/>
                <a:ea typeface="Work Sans Light"/>
                <a:cs typeface="Work Sans Light"/>
                <a:sym typeface="Work Sans Light"/>
              </a:defRPr>
            </a:lvl1pPr>
            <a:lvl2pPr lvl="1" rtl="0">
              <a:buNone/>
              <a:defRPr>
                <a:latin typeface="Work Sans Light"/>
                <a:ea typeface="Work Sans Light"/>
                <a:cs typeface="Work Sans Light"/>
                <a:sym typeface="Work Sans Light"/>
              </a:defRPr>
            </a:lvl2pPr>
            <a:lvl3pPr lvl="2" rtl="0">
              <a:buNone/>
              <a:defRPr>
                <a:latin typeface="Work Sans Light"/>
                <a:ea typeface="Work Sans Light"/>
                <a:cs typeface="Work Sans Light"/>
                <a:sym typeface="Work Sans Light"/>
              </a:defRPr>
            </a:lvl3pPr>
            <a:lvl4pPr lvl="3" rtl="0">
              <a:buNone/>
              <a:defRPr>
                <a:latin typeface="Work Sans Light"/>
                <a:ea typeface="Work Sans Light"/>
                <a:cs typeface="Work Sans Light"/>
                <a:sym typeface="Work Sans Light"/>
              </a:defRPr>
            </a:lvl4pPr>
            <a:lvl5pPr lvl="4" rtl="0">
              <a:buNone/>
              <a:defRPr>
                <a:latin typeface="Work Sans Light"/>
                <a:ea typeface="Work Sans Light"/>
                <a:cs typeface="Work Sans Light"/>
                <a:sym typeface="Work Sans Light"/>
              </a:defRPr>
            </a:lvl5pPr>
            <a:lvl6pPr lvl="5" rtl="0">
              <a:buNone/>
              <a:defRPr>
                <a:latin typeface="Work Sans Light"/>
                <a:ea typeface="Work Sans Light"/>
                <a:cs typeface="Work Sans Light"/>
                <a:sym typeface="Work Sans Light"/>
              </a:defRPr>
            </a:lvl6pPr>
            <a:lvl7pPr lvl="6" rtl="0">
              <a:buNone/>
              <a:defRPr>
                <a:latin typeface="Work Sans Light"/>
                <a:ea typeface="Work Sans Light"/>
                <a:cs typeface="Work Sans Light"/>
                <a:sym typeface="Work Sans Light"/>
              </a:defRPr>
            </a:lvl7pPr>
            <a:lvl8pPr lvl="7" rtl="0">
              <a:buNone/>
              <a:defRPr>
                <a:latin typeface="Work Sans Light"/>
                <a:ea typeface="Work Sans Light"/>
                <a:cs typeface="Work Sans Light"/>
                <a:sym typeface="Work Sans Light"/>
              </a:defRPr>
            </a:lvl8pPr>
            <a:lvl9pPr lvl="8" rtl="0">
              <a:buNone/>
              <a:defRPr>
                <a:latin typeface="Work Sans Light"/>
                <a:ea typeface="Work Sans Light"/>
                <a:cs typeface="Work Sans Light"/>
                <a:sym typeface="Work Sans Light"/>
              </a:defRPr>
            </a:lvl9pPr>
          </a:lstStyle>
          <a:p>
            <a:pPr indent="0" lvl="0" marL="0" rtl="0" algn="r">
              <a:spcBef>
                <a:spcPts val="0"/>
              </a:spcBef>
              <a:spcAft>
                <a:spcPts val="0"/>
              </a:spcAft>
              <a:buNone/>
            </a:pPr>
            <a:fld id="{00000000-1234-1234-1234-123412341234}" type="slidenum">
              <a:rPr lang="en"/>
              <a:t>‹#›</a:t>
            </a:fld>
            <a:endParaRPr/>
          </a:p>
        </p:txBody>
      </p:sp>
      <p:sp>
        <p:nvSpPr>
          <p:cNvPr id="30" name="Google Shape;30;p6"/>
          <p:cNvSpPr txBox="1"/>
          <p:nvPr>
            <p:ph type="title"/>
          </p:nvPr>
        </p:nvSpPr>
        <p:spPr>
          <a:xfrm>
            <a:off x="553150" y="783000"/>
            <a:ext cx="4188000" cy="1041900"/>
          </a:xfrm>
          <a:prstGeom prst="rect">
            <a:avLst/>
          </a:prstGeom>
        </p:spPr>
        <p:txBody>
          <a:bodyPr anchorCtr="0" anchor="t" bIns="91425" lIns="91425" spcFirstLastPara="1" rIns="91425" wrap="square" tIns="91425">
            <a:normAutofit/>
          </a:bodyPr>
          <a:lstStyle>
            <a:lvl1pPr lvl="0" rtl="0">
              <a:spcBef>
                <a:spcPts val="0"/>
              </a:spcBef>
              <a:spcAft>
                <a:spcPts val="0"/>
              </a:spcAft>
              <a:buClr>
                <a:srgbClr val="333333"/>
              </a:buClr>
              <a:buSzPts val="3700"/>
              <a:buFont typeface="Work Sans Medium"/>
              <a:buNone/>
              <a:defRPr sz="3700">
                <a:solidFill>
                  <a:srgbClr val="333333"/>
                </a:solidFill>
                <a:latin typeface="Work Sans Medium"/>
                <a:ea typeface="Work Sans Medium"/>
                <a:cs typeface="Work Sans Medium"/>
                <a:sym typeface="Work Sans Medium"/>
              </a:defRPr>
            </a:lvl1pPr>
            <a:lvl2pPr lvl="1" rtl="0">
              <a:spcBef>
                <a:spcPts val="0"/>
              </a:spcBef>
              <a:spcAft>
                <a:spcPts val="0"/>
              </a:spcAft>
              <a:buSzPts val="2800"/>
              <a:buFont typeface="Work Sans Medium"/>
              <a:buNone/>
              <a:defRPr>
                <a:latin typeface="Work Sans Medium"/>
                <a:ea typeface="Work Sans Medium"/>
                <a:cs typeface="Work Sans Medium"/>
                <a:sym typeface="Work Sans Medium"/>
              </a:defRPr>
            </a:lvl2pPr>
            <a:lvl3pPr lvl="2" rtl="0">
              <a:spcBef>
                <a:spcPts val="0"/>
              </a:spcBef>
              <a:spcAft>
                <a:spcPts val="0"/>
              </a:spcAft>
              <a:buSzPts val="2800"/>
              <a:buFont typeface="Work Sans Medium"/>
              <a:buNone/>
              <a:defRPr>
                <a:latin typeface="Work Sans Medium"/>
                <a:ea typeface="Work Sans Medium"/>
                <a:cs typeface="Work Sans Medium"/>
                <a:sym typeface="Work Sans Medium"/>
              </a:defRPr>
            </a:lvl3pPr>
            <a:lvl4pPr lvl="3" rtl="0">
              <a:spcBef>
                <a:spcPts val="0"/>
              </a:spcBef>
              <a:spcAft>
                <a:spcPts val="0"/>
              </a:spcAft>
              <a:buSzPts val="2800"/>
              <a:buFont typeface="Work Sans Medium"/>
              <a:buNone/>
              <a:defRPr>
                <a:latin typeface="Work Sans Medium"/>
                <a:ea typeface="Work Sans Medium"/>
                <a:cs typeface="Work Sans Medium"/>
                <a:sym typeface="Work Sans Medium"/>
              </a:defRPr>
            </a:lvl4pPr>
            <a:lvl5pPr lvl="4" rtl="0">
              <a:spcBef>
                <a:spcPts val="0"/>
              </a:spcBef>
              <a:spcAft>
                <a:spcPts val="0"/>
              </a:spcAft>
              <a:buSzPts val="2800"/>
              <a:buFont typeface="Work Sans Medium"/>
              <a:buNone/>
              <a:defRPr>
                <a:latin typeface="Work Sans Medium"/>
                <a:ea typeface="Work Sans Medium"/>
                <a:cs typeface="Work Sans Medium"/>
                <a:sym typeface="Work Sans Medium"/>
              </a:defRPr>
            </a:lvl5pPr>
            <a:lvl6pPr lvl="5" rtl="0">
              <a:spcBef>
                <a:spcPts val="0"/>
              </a:spcBef>
              <a:spcAft>
                <a:spcPts val="0"/>
              </a:spcAft>
              <a:buSzPts val="2800"/>
              <a:buFont typeface="Work Sans Medium"/>
              <a:buNone/>
              <a:defRPr>
                <a:latin typeface="Work Sans Medium"/>
                <a:ea typeface="Work Sans Medium"/>
                <a:cs typeface="Work Sans Medium"/>
                <a:sym typeface="Work Sans Medium"/>
              </a:defRPr>
            </a:lvl6pPr>
            <a:lvl7pPr lvl="6" rtl="0">
              <a:spcBef>
                <a:spcPts val="0"/>
              </a:spcBef>
              <a:spcAft>
                <a:spcPts val="0"/>
              </a:spcAft>
              <a:buSzPts val="2800"/>
              <a:buFont typeface="Work Sans Medium"/>
              <a:buNone/>
              <a:defRPr>
                <a:latin typeface="Work Sans Medium"/>
                <a:ea typeface="Work Sans Medium"/>
                <a:cs typeface="Work Sans Medium"/>
                <a:sym typeface="Work Sans Medium"/>
              </a:defRPr>
            </a:lvl7pPr>
            <a:lvl8pPr lvl="7" rtl="0">
              <a:spcBef>
                <a:spcPts val="0"/>
              </a:spcBef>
              <a:spcAft>
                <a:spcPts val="0"/>
              </a:spcAft>
              <a:buSzPts val="2800"/>
              <a:buFont typeface="Work Sans Medium"/>
              <a:buNone/>
              <a:defRPr>
                <a:latin typeface="Work Sans Medium"/>
                <a:ea typeface="Work Sans Medium"/>
                <a:cs typeface="Work Sans Medium"/>
                <a:sym typeface="Work Sans Medium"/>
              </a:defRPr>
            </a:lvl8pPr>
            <a:lvl9pPr lvl="8" rtl="0">
              <a:spcBef>
                <a:spcPts val="0"/>
              </a:spcBef>
              <a:spcAft>
                <a:spcPts val="0"/>
              </a:spcAft>
              <a:buSzPts val="2800"/>
              <a:buFont typeface="Work Sans Medium"/>
              <a:buNone/>
              <a:defRPr>
                <a:latin typeface="Work Sans Medium"/>
                <a:ea typeface="Work Sans Medium"/>
                <a:cs typeface="Work Sans Medium"/>
                <a:sym typeface="Work Sans Medium"/>
              </a:defRPr>
            </a:lvl9pPr>
          </a:lstStyle>
          <a:p/>
        </p:txBody>
      </p:sp>
      <p:sp>
        <p:nvSpPr>
          <p:cNvPr id="31" name="Google Shape;31;p6"/>
          <p:cNvSpPr txBox="1"/>
          <p:nvPr>
            <p:ph idx="1" type="body"/>
          </p:nvPr>
        </p:nvSpPr>
        <p:spPr>
          <a:xfrm>
            <a:off x="560325" y="1623500"/>
            <a:ext cx="4173600" cy="22557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Clr>
                <a:srgbClr val="333333"/>
              </a:buClr>
              <a:buSzPts val="1300"/>
              <a:buFont typeface="Work Sans"/>
              <a:buChar char="●"/>
              <a:defRPr sz="1300">
                <a:solidFill>
                  <a:srgbClr val="333333"/>
                </a:solidFill>
                <a:latin typeface="Work Sans"/>
                <a:ea typeface="Work Sans"/>
                <a:cs typeface="Work Sans"/>
                <a:sym typeface="Work Sans"/>
              </a:defRPr>
            </a:lvl1pPr>
            <a:lvl2pPr indent="-311150" lvl="1" marL="914400">
              <a:spcBef>
                <a:spcPts val="0"/>
              </a:spcBef>
              <a:spcAft>
                <a:spcPts val="0"/>
              </a:spcAft>
              <a:buClr>
                <a:srgbClr val="333333"/>
              </a:buClr>
              <a:buSzPts val="1300"/>
              <a:buFont typeface="Work Sans"/>
              <a:buChar char="○"/>
              <a:defRPr sz="1300">
                <a:solidFill>
                  <a:srgbClr val="333333"/>
                </a:solidFill>
                <a:latin typeface="Work Sans"/>
                <a:ea typeface="Work Sans"/>
                <a:cs typeface="Work Sans"/>
                <a:sym typeface="Work Sans"/>
              </a:defRPr>
            </a:lvl2pPr>
            <a:lvl3pPr indent="-311150" lvl="2" marL="1371600">
              <a:spcBef>
                <a:spcPts val="0"/>
              </a:spcBef>
              <a:spcAft>
                <a:spcPts val="0"/>
              </a:spcAft>
              <a:buClr>
                <a:srgbClr val="333333"/>
              </a:buClr>
              <a:buSzPts val="1300"/>
              <a:buFont typeface="Work Sans"/>
              <a:buChar char="■"/>
              <a:defRPr sz="1300">
                <a:solidFill>
                  <a:srgbClr val="333333"/>
                </a:solidFill>
                <a:latin typeface="Work Sans"/>
                <a:ea typeface="Work Sans"/>
                <a:cs typeface="Work Sans"/>
                <a:sym typeface="Work Sans"/>
              </a:defRPr>
            </a:lvl3pPr>
            <a:lvl4pPr indent="-311150" lvl="3" marL="1828800">
              <a:spcBef>
                <a:spcPts val="0"/>
              </a:spcBef>
              <a:spcAft>
                <a:spcPts val="0"/>
              </a:spcAft>
              <a:buClr>
                <a:srgbClr val="333333"/>
              </a:buClr>
              <a:buSzPts val="1300"/>
              <a:buFont typeface="Work Sans"/>
              <a:buChar char="●"/>
              <a:defRPr sz="1300">
                <a:solidFill>
                  <a:srgbClr val="333333"/>
                </a:solidFill>
                <a:latin typeface="Work Sans"/>
                <a:ea typeface="Work Sans"/>
                <a:cs typeface="Work Sans"/>
                <a:sym typeface="Work Sans"/>
              </a:defRPr>
            </a:lvl4pPr>
            <a:lvl5pPr indent="-311150" lvl="4" marL="2286000">
              <a:spcBef>
                <a:spcPts val="0"/>
              </a:spcBef>
              <a:spcAft>
                <a:spcPts val="0"/>
              </a:spcAft>
              <a:buClr>
                <a:srgbClr val="333333"/>
              </a:buClr>
              <a:buSzPts val="1300"/>
              <a:buFont typeface="Work Sans"/>
              <a:buChar char="○"/>
              <a:defRPr sz="1300">
                <a:solidFill>
                  <a:srgbClr val="333333"/>
                </a:solidFill>
                <a:latin typeface="Work Sans"/>
                <a:ea typeface="Work Sans"/>
                <a:cs typeface="Work Sans"/>
                <a:sym typeface="Work Sans"/>
              </a:defRPr>
            </a:lvl5pPr>
            <a:lvl6pPr indent="-311150" lvl="5" marL="2743200">
              <a:spcBef>
                <a:spcPts val="0"/>
              </a:spcBef>
              <a:spcAft>
                <a:spcPts val="0"/>
              </a:spcAft>
              <a:buClr>
                <a:srgbClr val="333333"/>
              </a:buClr>
              <a:buSzPts val="1300"/>
              <a:buFont typeface="Work Sans"/>
              <a:buChar char="■"/>
              <a:defRPr sz="1300">
                <a:solidFill>
                  <a:srgbClr val="333333"/>
                </a:solidFill>
                <a:latin typeface="Work Sans"/>
                <a:ea typeface="Work Sans"/>
                <a:cs typeface="Work Sans"/>
                <a:sym typeface="Work Sans"/>
              </a:defRPr>
            </a:lvl6pPr>
            <a:lvl7pPr indent="-311150" lvl="6" marL="3200400">
              <a:spcBef>
                <a:spcPts val="0"/>
              </a:spcBef>
              <a:spcAft>
                <a:spcPts val="0"/>
              </a:spcAft>
              <a:buClr>
                <a:srgbClr val="333333"/>
              </a:buClr>
              <a:buSzPts val="1300"/>
              <a:buFont typeface="Work Sans"/>
              <a:buChar char="●"/>
              <a:defRPr sz="1300">
                <a:solidFill>
                  <a:srgbClr val="333333"/>
                </a:solidFill>
                <a:latin typeface="Work Sans"/>
                <a:ea typeface="Work Sans"/>
                <a:cs typeface="Work Sans"/>
                <a:sym typeface="Work Sans"/>
              </a:defRPr>
            </a:lvl7pPr>
            <a:lvl8pPr indent="-311150" lvl="7" marL="3657600">
              <a:spcBef>
                <a:spcPts val="0"/>
              </a:spcBef>
              <a:spcAft>
                <a:spcPts val="0"/>
              </a:spcAft>
              <a:buClr>
                <a:srgbClr val="333333"/>
              </a:buClr>
              <a:buSzPts val="1300"/>
              <a:buFont typeface="Work Sans"/>
              <a:buChar char="○"/>
              <a:defRPr sz="1300">
                <a:solidFill>
                  <a:srgbClr val="333333"/>
                </a:solidFill>
                <a:latin typeface="Work Sans"/>
                <a:ea typeface="Work Sans"/>
                <a:cs typeface="Work Sans"/>
                <a:sym typeface="Work Sans"/>
              </a:defRPr>
            </a:lvl8pPr>
            <a:lvl9pPr indent="-311150" lvl="8" marL="4114800">
              <a:spcBef>
                <a:spcPts val="0"/>
              </a:spcBef>
              <a:spcAft>
                <a:spcPts val="0"/>
              </a:spcAft>
              <a:buClr>
                <a:srgbClr val="333333"/>
              </a:buClr>
              <a:buSzPts val="1300"/>
              <a:buFont typeface="Work Sans"/>
              <a:buChar char="■"/>
              <a:defRPr sz="1300">
                <a:solidFill>
                  <a:srgbClr val="333333"/>
                </a:solidFill>
                <a:latin typeface="Work Sans"/>
                <a:ea typeface="Work Sans"/>
                <a:cs typeface="Work Sans"/>
                <a:sym typeface="Work Sans"/>
              </a:defRPr>
            </a:lvl9pPr>
          </a:lstStyle>
          <a:p/>
        </p:txBody>
      </p:sp>
      <p:sp>
        <p:nvSpPr>
          <p:cNvPr id="32" name="Google Shape;32;p6"/>
          <p:cNvSpPr/>
          <p:nvPr>
            <p:ph idx="2" type="pic"/>
          </p:nvPr>
        </p:nvSpPr>
        <p:spPr>
          <a:xfrm>
            <a:off x="5086150" y="1232525"/>
            <a:ext cx="3354600" cy="3131100"/>
          </a:xfrm>
          <a:prstGeom prst="roundRect">
            <a:avLst>
              <a:gd fmla="val 16667" name="adj"/>
            </a:avLst>
          </a:prstGeom>
          <a:noFill/>
          <a:ln>
            <a:noFill/>
          </a:ln>
          <a:effectLst>
            <a:outerShdw blurRad="385763" rotWithShape="0" algn="bl" dir="2400000" dist="38100">
              <a:srgbClr val="000000">
                <a:alpha val="23000"/>
              </a:srgbClr>
            </a:outerShdw>
          </a:effectLst>
        </p:spPr>
      </p:sp>
      <p:pic>
        <p:nvPicPr>
          <p:cNvPr id="33" name="Google Shape;33;p6"/>
          <p:cNvPicPr preferRelativeResize="0"/>
          <p:nvPr/>
        </p:nvPicPr>
        <p:blipFill>
          <a:blip r:embed="rId2">
            <a:alphaModFix/>
          </a:blip>
          <a:stretch>
            <a:fillRect/>
          </a:stretch>
        </p:blipFill>
        <p:spPr>
          <a:xfrm>
            <a:off x="6413408" y="222649"/>
            <a:ext cx="2668569" cy="603475"/>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Slide 2">
  <p:cSld name="BIG_NUMBER">
    <p:bg>
      <p:bgPr>
        <a:blipFill>
          <a:blip r:embed="rId2">
            <a:alphaModFix/>
          </a:blip>
          <a:stretch>
            <a:fillRect/>
          </a:stretch>
        </a:blipFill>
      </p:bgPr>
    </p:bg>
    <p:spTree>
      <p:nvGrpSpPr>
        <p:cNvPr id="34" name="Shape 34"/>
        <p:cNvGrpSpPr/>
        <p:nvPr/>
      </p:nvGrpSpPr>
      <p:grpSpPr>
        <a:xfrm>
          <a:off x="0" y="0"/>
          <a:ext cx="0" cy="0"/>
          <a:chOff x="0" y="0"/>
          <a:chExt cx="0" cy="0"/>
        </a:xfrm>
      </p:grpSpPr>
      <p:pic>
        <p:nvPicPr>
          <p:cNvPr id="35" name="Google Shape;35;p7"/>
          <p:cNvPicPr preferRelativeResize="0"/>
          <p:nvPr/>
        </p:nvPicPr>
        <p:blipFill rotWithShape="1">
          <a:blip r:embed="rId3">
            <a:alphaModFix/>
          </a:blip>
          <a:srcRect b="0" l="0" r="0" t="0"/>
          <a:stretch/>
        </p:blipFill>
        <p:spPr>
          <a:xfrm>
            <a:off x="0" y="0"/>
            <a:ext cx="5143500" cy="5143500"/>
          </a:xfrm>
          <a:prstGeom prst="rect">
            <a:avLst/>
          </a:prstGeom>
          <a:noFill/>
          <a:ln>
            <a:noFill/>
          </a:ln>
        </p:spPr>
      </p:pic>
      <p:sp>
        <p:nvSpPr>
          <p:cNvPr id="36" name="Google Shape;36;p7"/>
          <p:cNvSpPr/>
          <p:nvPr/>
        </p:nvSpPr>
        <p:spPr>
          <a:xfrm>
            <a:off x="1185600" y="849900"/>
            <a:ext cx="6772800" cy="3443700"/>
          </a:xfrm>
          <a:prstGeom prst="roundRect">
            <a:avLst>
              <a:gd fmla="val 8471" name="adj"/>
            </a:avLst>
          </a:prstGeom>
          <a:solidFill>
            <a:schemeClr val="lt1"/>
          </a:solidFill>
          <a:ln cap="flat" cmpd="sng" w="19050">
            <a:solidFill>
              <a:srgbClr val="B7DD79"/>
            </a:solidFill>
            <a:prstDash val="solid"/>
            <a:round/>
            <a:headEnd len="sm" w="sm" type="none"/>
            <a:tailEnd len="sm" w="sm" type="none"/>
          </a:ln>
          <a:effectLst>
            <a:outerShdw blurRad="771525" rotWithShape="0" algn="bl" dir="2940000" dist="114300">
              <a:srgbClr val="000000">
                <a:alpha val="21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latin typeface="Work Sans Light"/>
                <a:ea typeface="Work Sans Light"/>
                <a:cs typeface="Work Sans Light"/>
                <a:sym typeface="Work Sans Light"/>
              </a:defRPr>
            </a:lvl1pPr>
            <a:lvl2pPr lvl="1">
              <a:buNone/>
              <a:defRPr>
                <a:solidFill>
                  <a:schemeClr val="lt1"/>
                </a:solidFill>
                <a:latin typeface="Work Sans Light"/>
                <a:ea typeface="Work Sans Light"/>
                <a:cs typeface="Work Sans Light"/>
                <a:sym typeface="Work Sans Light"/>
              </a:defRPr>
            </a:lvl2pPr>
            <a:lvl3pPr lvl="2">
              <a:buNone/>
              <a:defRPr>
                <a:solidFill>
                  <a:schemeClr val="lt1"/>
                </a:solidFill>
                <a:latin typeface="Work Sans Light"/>
                <a:ea typeface="Work Sans Light"/>
                <a:cs typeface="Work Sans Light"/>
                <a:sym typeface="Work Sans Light"/>
              </a:defRPr>
            </a:lvl3pPr>
            <a:lvl4pPr lvl="3">
              <a:buNone/>
              <a:defRPr>
                <a:solidFill>
                  <a:schemeClr val="lt1"/>
                </a:solidFill>
                <a:latin typeface="Work Sans Light"/>
                <a:ea typeface="Work Sans Light"/>
                <a:cs typeface="Work Sans Light"/>
                <a:sym typeface="Work Sans Light"/>
              </a:defRPr>
            </a:lvl4pPr>
            <a:lvl5pPr lvl="4">
              <a:buNone/>
              <a:defRPr>
                <a:solidFill>
                  <a:schemeClr val="lt1"/>
                </a:solidFill>
                <a:latin typeface="Work Sans Light"/>
                <a:ea typeface="Work Sans Light"/>
                <a:cs typeface="Work Sans Light"/>
                <a:sym typeface="Work Sans Light"/>
              </a:defRPr>
            </a:lvl5pPr>
            <a:lvl6pPr lvl="5">
              <a:buNone/>
              <a:defRPr>
                <a:solidFill>
                  <a:schemeClr val="lt1"/>
                </a:solidFill>
                <a:latin typeface="Work Sans Light"/>
                <a:ea typeface="Work Sans Light"/>
                <a:cs typeface="Work Sans Light"/>
                <a:sym typeface="Work Sans Light"/>
              </a:defRPr>
            </a:lvl6pPr>
            <a:lvl7pPr lvl="6">
              <a:buNone/>
              <a:defRPr>
                <a:solidFill>
                  <a:schemeClr val="lt1"/>
                </a:solidFill>
                <a:latin typeface="Work Sans Light"/>
                <a:ea typeface="Work Sans Light"/>
                <a:cs typeface="Work Sans Light"/>
                <a:sym typeface="Work Sans Light"/>
              </a:defRPr>
            </a:lvl7pPr>
            <a:lvl8pPr lvl="7">
              <a:buNone/>
              <a:defRPr>
                <a:solidFill>
                  <a:schemeClr val="lt1"/>
                </a:solidFill>
                <a:latin typeface="Work Sans Light"/>
                <a:ea typeface="Work Sans Light"/>
                <a:cs typeface="Work Sans Light"/>
                <a:sym typeface="Work Sans Light"/>
              </a:defRPr>
            </a:lvl8pPr>
            <a:lvl9pPr lvl="8">
              <a:buNone/>
              <a:defRPr>
                <a:solidFill>
                  <a:schemeClr val="lt1"/>
                </a:solidFill>
                <a:latin typeface="Work Sans Light"/>
                <a:ea typeface="Work Sans Light"/>
                <a:cs typeface="Work Sans Light"/>
                <a:sym typeface="Work Sans Light"/>
              </a:defRPr>
            </a:lvl9pPr>
          </a:lstStyle>
          <a:p>
            <a:pPr indent="0" lvl="0" marL="0" rtl="0" algn="r">
              <a:spcBef>
                <a:spcPts val="0"/>
              </a:spcBef>
              <a:spcAft>
                <a:spcPts val="0"/>
              </a:spcAft>
              <a:buNone/>
            </a:pPr>
            <a:fld id="{00000000-1234-1234-1234-123412341234}" type="slidenum">
              <a:rPr lang="en"/>
              <a:t>‹#›</a:t>
            </a:fld>
            <a:endParaRPr/>
          </a:p>
        </p:txBody>
      </p:sp>
      <p:sp>
        <p:nvSpPr>
          <p:cNvPr id="38" name="Google Shape;38;p7"/>
          <p:cNvSpPr txBox="1"/>
          <p:nvPr>
            <p:ph type="title"/>
          </p:nvPr>
        </p:nvSpPr>
        <p:spPr>
          <a:xfrm>
            <a:off x="1484475" y="1051500"/>
            <a:ext cx="6223500" cy="1182900"/>
          </a:xfrm>
          <a:prstGeom prst="rect">
            <a:avLst/>
          </a:prstGeom>
        </p:spPr>
        <p:txBody>
          <a:bodyPr anchorCtr="0" anchor="t" bIns="91425" lIns="91425" spcFirstLastPara="1" rIns="91425" wrap="square" tIns="91425">
            <a:normAutofit/>
          </a:bodyPr>
          <a:lstStyle>
            <a:lvl1pPr lvl="0" rtl="0">
              <a:spcBef>
                <a:spcPts val="0"/>
              </a:spcBef>
              <a:spcAft>
                <a:spcPts val="0"/>
              </a:spcAft>
              <a:buClr>
                <a:srgbClr val="333333"/>
              </a:buClr>
              <a:buSzPts val="3700"/>
              <a:buFont typeface="Work Sans Black"/>
              <a:buNone/>
              <a:defRPr sz="3700">
                <a:solidFill>
                  <a:srgbClr val="333333"/>
                </a:solidFill>
                <a:latin typeface="Work Sans Black"/>
                <a:ea typeface="Work Sans Black"/>
                <a:cs typeface="Work Sans Black"/>
                <a:sym typeface="Work Sans Black"/>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Layout 2" type="blank">
  <p:cSld name="BLANK">
    <p:spTree>
      <p:nvGrpSpPr>
        <p:cNvPr id="39" name="Shape 39"/>
        <p:cNvGrpSpPr/>
        <p:nvPr/>
      </p:nvGrpSpPr>
      <p:grpSpPr>
        <a:xfrm>
          <a:off x="0" y="0"/>
          <a:ext cx="0" cy="0"/>
          <a:chOff x="0" y="0"/>
          <a:chExt cx="0" cy="0"/>
        </a:xfrm>
      </p:grpSpPr>
      <p:sp>
        <p:nvSpPr>
          <p:cNvPr id="40" name="Google Shape;40;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41" name="Google Shape;41;p8"/>
          <p:cNvPicPr preferRelativeResize="0"/>
          <p:nvPr/>
        </p:nvPicPr>
        <p:blipFill rotWithShape="1">
          <a:blip r:embed="rId2">
            <a:alphaModFix/>
          </a:blip>
          <a:srcRect b="23634" l="0" r="0" t="40637"/>
          <a:stretch/>
        </p:blipFill>
        <p:spPr>
          <a:xfrm flipH="1">
            <a:off x="0" y="1824750"/>
            <a:ext cx="9144000" cy="3318751"/>
          </a:xfrm>
          <a:prstGeom prst="rect">
            <a:avLst/>
          </a:prstGeom>
          <a:noFill/>
          <a:ln>
            <a:noFill/>
          </a:ln>
        </p:spPr>
      </p:pic>
      <p:sp>
        <p:nvSpPr>
          <p:cNvPr id="42" name="Google Shape;42;p8"/>
          <p:cNvSpPr txBox="1"/>
          <p:nvPr>
            <p:ph type="title"/>
          </p:nvPr>
        </p:nvSpPr>
        <p:spPr>
          <a:xfrm>
            <a:off x="553150" y="854850"/>
            <a:ext cx="7919400" cy="969900"/>
          </a:xfrm>
          <a:prstGeom prst="rect">
            <a:avLst/>
          </a:prstGeom>
        </p:spPr>
        <p:txBody>
          <a:bodyPr anchorCtr="0" anchor="t" bIns="91425" lIns="91425" spcFirstLastPara="1" rIns="91425" wrap="square" tIns="91425">
            <a:normAutofit/>
          </a:bodyPr>
          <a:lstStyle>
            <a:lvl1pPr lvl="0" rtl="0">
              <a:spcBef>
                <a:spcPts val="0"/>
              </a:spcBef>
              <a:spcAft>
                <a:spcPts val="0"/>
              </a:spcAft>
              <a:buClr>
                <a:srgbClr val="333333"/>
              </a:buClr>
              <a:buSzPts val="3700"/>
              <a:buFont typeface="Work Sans Medium"/>
              <a:buNone/>
              <a:defRPr sz="3700">
                <a:solidFill>
                  <a:srgbClr val="333333"/>
                </a:solidFill>
                <a:latin typeface="Work Sans Medium"/>
                <a:ea typeface="Work Sans Medium"/>
                <a:cs typeface="Work Sans Medium"/>
                <a:sym typeface="Work Sans Medium"/>
              </a:defRPr>
            </a:lvl1pPr>
            <a:lvl2pPr lvl="1" rtl="0">
              <a:spcBef>
                <a:spcPts val="0"/>
              </a:spcBef>
              <a:spcAft>
                <a:spcPts val="0"/>
              </a:spcAft>
              <a:buSzPts val="2800"/>
              <a:buFont typeface="Work Sans Medium"/>
              <a:buNone/>
              <a:defRPr>
                <a:latin typeface="Work Sans Medium"/>
                <a:ea typeface="Work Sans Medium"/>
                <a:cs typeface="Work Sans Medium"/>
                <a:sym typeface="Work Sans Medium"/>
              </a:defRPr>
            </a:lvl2pPr>
            <a:lvl3pPr lvl="2" rtl="0">
              <a:spcBef>
                <a:spcPts val="0"/>
              </a:spcBef>
              <a:spcAft>
                <a:spcPts val="0"/>
              </a:spcAft>
              <a:buSzPts val="2800"/>
              <a:buFont typeface="Work Sans Medium"/>
              <a:buNone/>
              <a:defRPr>
                <a:latin typeface="Work Sans Medium"/>
                <a:ea typeface="Work Sans Medium"/>
                <a:cs typeface="Work Sans Medium"/>
                <a:sym typeface="Work Sans Medium"/>
              </a:defRPr>
            </a:lvl3pPr>
            <a:lvl4pPr lvl="3" rtl="0">
              <a:spcBef>
                <a:spcPts val="0"/>
              </a:spcBef>
              <a:spcAft>
                <a:spcPts val="0"/>
              </a:spcAft>
              <a:buSzPts val="2800"/>
              <a:buFont typeface="Work Sans Medium"/>
              <a:buNone/>
              <a:defRPr>
                <a:latin typeface="Work Sans Medium"/>
                <a:ea typeface="Work Sans Medium"/>
                <a:cs typeface="Work Sans Medium"/>
                <a:sym typeface="Work Sans Medium"/>
              </a:defRPr>
            </a:lvl4pPr>
            <a:lvl5pPr lvl="4" rtl="0">
              <a:spcBef>
                <a:spcPts val="0"/>
              </a:spcBef>
              <a:spcAft>
                <a:spcPts val="0"/>
              </a:spcAft>
              <a:buSzPts val="2800"/>
              <a:buFont typeface="Work Sans Medium"/>
              <a:buNone/>
              <a:defRPr>
                <a:latin typeface="Work Sans Medium"/>
                <a:ea typeface="Work Sans Medium"/>
                <a:cs typeface="Work Sans Medium"/>
                <a:sym typeface="Work Sans Medium"/>
              </a:defRPr>
            </a:lvl5pPr>
            <a:lvl6pPr lvl="5" rtl="0">
              <a:spcBef>
                <a:spcPts val="0"/>
              </a:spcBef>
              <a:spcAft>
                <a:spcPts val="0"/>
              </a:spcAft>
              <a:buSzPts val="2800"/>
              <a:buFont typeface="Work Sans Medium"/>
              <a:buNone/>
              <a:defRPr>
                <a:latin typeface="Work Sans Medium"/>
                <a:ea typeface="Work Sans Medium"/>
                <a:cs typeface="Work Sans Medium"/>
                <a:sym typeface="Work Sans Medium"/>
              </a:defRPr>
            </a:lvl6pPr>
            <a:lvl7pPr lvl="6" rtl="0">
              <a:spcBef>
                <a:spcPts val="0"/>
              </a:spcBef>
              <a:spcAft>
                <a:spcPts val="0"/>
              </a:spcAft>
              <a:buSzPts val="2800"/>
              <a:buFont typeface="Work Sans Medium"/>
              <a:buNone/>
              <a:defRPr>
                <a:latin typeface="Work Sans Medium"/>
                <a:ea typeface="Work Sans Medium"/>
                <a:cs typeface="Work Sans Medium"/>
                <a:sym typeface="Work Sans Medium"/>
              </a:defRPr>
            </a:lvl7pPr>
            <a:lvl8pPr lvl="7" rtl="0">
              <a:spcBef>
                <a:spcPts val="0"/>
              </a:spcBef>
              <a:spcAft>
                <a:spcPts val="0"/>
              </a:spcAft>
              <a:buSzPts val="2800"/>
              <a:buFont typeface="Work Sans Medium"/>
              <a:buNone/>
              <a:defRPr>
                <a:latin typeface="Work Sans Medium"/>
                <a:ea typeface="Work Sans Medium"/>
                <a:cs typeface="Work Sans Medium"/>
                <a:sym typeface="Work Sans Medium"/>
              </a:defRPr>
            </a:lvl8pPr>
            <a:lvl9pPr lvl="8" rtl="0">
              <a:spcBef>
                <a:spcPts val="0"/>
              </a:spcBef>
              <a:spcAft>
                <a:spcPts val="0"/>
              </a:spcAft>
              <a:buSzPts val="2800"/>
              <a:buFont typeface="Work Sans Medium"/>
              <a:buNone/>
              <a:defRPr>
                <a:latin typeface="Work Sans Medium"/>
                <a:ea typeface="Work Sans Medium"/>
                <a:cs typeface="Work Sans Medium"/>
                <a:sym typeface="Work Sans Medium"/>
              </a:defRPr>
            </a:lvl9pPr>
          </a:lstStyle>
          <a:p/>
        </p:txBody>
      </p:sp>
      <p:pic>
        <p:nvPicPr>
          <p:cNvPr id="43" name="Google Shape;43;p8"/>
          <p:cNvPicPr preferRelativeResize="0"/>
          <p:nvPr/>
        </p:nvPicPr>
        <p:blipFill>
          <a:blip r:embed="rId3">
            <a:alphaModFix/>
          </a:blip>
          <a:stretch>
            <a:fillRect/>
          </a:stretch>
        </p:blipFill>
        <p:spPr>
          <a:xfrm>
            <a:off x="6413408" y="222649"/>
            <a:ext cx="2668569" cy="603475"/>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Layout 3">
  <p:cSld name="BLANK_1">
    <p:spTree>
      <p:nvGrpSpPr>
        <p:cNvPr id="44" name="Shape 44"/>
        <p:cNvGrpSpPr/>
        <p:nvPr/>
      </p:nvGrpSpPr>
      <p:grpSpPr>
        <a:xfrm>
          <a:off x="0" y="0"/>
          <a:ext cx="0" cy="0"/>
          <a:chOff x="0" y="0"/>
          <a:chExt cx="0" cy="0"/>
        </a:xfrm>
      </p:grpSpPr>
      <p:sp>
        <p:nvSpPr>
          <p:cNvPr id="45" name="Google Shape;45;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46" name="Google Shape;46;p9"/>
          <p:cNvSpPr txBox="1"/>
          <p:nvPr>
            <p:ph type="title"/>
          </p:nvPr>
        </p:nvSpPr>
        <p:spPr>
          <a:xfrm>
            <a:off x="553150" y="854850"/>
            <a:ext cx="7919400" cy="969900"/>
          </a:xfrm>
          <a:prstGeom prst="rect">
            <a:avLst/>
          </a:prstGeom>
        </p:spPr>
        <p:txBody>
          <a:bodyPr anchorCtr="0" anchor="t" bIns="91425" lIns="91425" spcFirstLastPara="1" rIns="91425" wrap="square" tIns="91425">
            <a:normAutofit/>
          </a:bodyPr>
          <a:lstStyle>
            <a:lvl1pPr lvl="0" rtl="0">
              <a:spcBef>
                <a:spcPts val="0"/>
              </a:spcBef>
              <a:spcAft>
                <a:spcPts val="0"/>
              </a:spcAft>
              <a:buClr>
                <a:srgbClr val="333333"/>
              </a:buClr>
              <a:buSzPts val="3700"/>
              <a:buFont typeface="Work Sans Medium"/>
              <a:buNone/>
              <a:defRPr sz="3700">
                <a:solidFill>
                  <a:srgbClr val="333333"/>
                </a:solidFill>
                <a:latin typeface="Work Sans Medium"/>
                <a:ea typeface="Work Sans Medium"/>
                <a:cs typeface="Work Sans Medium"/>
                <a:sym typeface="Work Sans Medium"/>
              </a:defRPr>
            </a:lvl1pPr>
            <a:lvl2pPr lvl="1" rtl="0">
              <a:spcBef>
                <a:spcPts val="0"/>
              </a:spcBef>
              <a:spcAft>
                <a:spcPts val="0"/>
              </a:spcAft>
              <a:buSzPts val="2800"/>
              <a:buFont typeface="Work Sans Medium"/>
              <a:buNone/>
              <a:defRPr>
                <a:latin typeface="Work Sans Medium"/>
                <a:ea typeface="Work Sans Medium"/>
                <a:cs typeface="Work Sans Medium"/>
                <a:sym typeface="Work Sans Medium"/>
              </a:defRPr>
            </a:lvl2pPr>
            <a:lvl3pPr lvl="2" rtl="0">
              <a:spcBef>
                <a:spcPts val="0"/>
              </a:spcBef>
              <a:spcAft>
                <a:spcPts val="0"/>
              </a:spcAft>
              <a:buSzPts val="2800"/>
              <a:buFont typeface="Work Sans Medium"/>
              <a:buNone/>
              <a:defRPr>
                <a:latin typeface="Work Sans Medium"/>
                <a:ea typeface="Work Sans Medium"/>
                <a:cs typeface="Work Sans Medium"/>
                <a:sym typeface="Work Sans Medium"/>
              </a:defRPr>
            </a:lvl3pPr>
            <a:lvl4pPr lvl="3" rtl="0">
              <a:spcBef>
                <a:spcPts val="0"/>
              </a:spcBef>
              <a:spcAft>
                <a:spcPts val="0"/>
              </a:spcAft>
              <a:buSzPts val="2800"/>
              <a:buFont typeface="Work Sans Medium"/>
              <a:buNone/>
              <a:defRPr>
                <a:latin typeface="Work Sans Medium"/>
                <a:ea typeface="Work Sans Medium"/>
                <a:cs typeface="Work Sans Medium"/>
                <a:sym typeface="Work Sans Medium"/>
              </a:defRPr>
            </a:lvl4pPr>
            <a:lvl5pPr lvl="4" rtl="0">
              <a:spcBef>
                <a:spcPts val="0"/>
              </a:spcBef>
              <a:spcAft>
                <a:spcPts val="0"/>
              </a:spcAft>
              <a:buSzPts val="2800"/>
              <a:buFont typeface="Work Sans Medium"/>
              <a:buNone/>
              <a:defRPr>
                <a:latin typeface="Work Sans Medium"/>
                <a:ea typeface="Work Sans Medium"/>
                <a:cs typeface="Work Sans Medium"/>
                <a:sym typeface="Work Sans Medium"/>
              </a:defRPr>
            </a:lvl5pPr>
            <a:lvl6pPr lvl="5" rtl="0">
              <a:spcBef>
                <a:spcPts val="0"/>
              </a:spcBef>
              <a:spcAft>
                <a:spcPts val="0"/>
              </a:spcAft>
              <a:buSzPts val="2800"/>
              <a:buFont typeface="Work Sans Medium"/>
              <a:buNone/>
              <a:defRPr>
                <a:latin typeface="Work Sans Medium"/>
                <a:ea typeface="Work Sans Medium"/>
                <a:cs typeface="Work Sans Medium"/>
                <a:sym typeface="Work Sans Medium"/>
              </a:defRPr>
            </a:lvl6pPr>
            <a:lvl7pPr lvl="6" rtl="0">
              <a:spcBef>
                <a:spcPts val="0"/>
              </a:spcBef>
              <a:spcAft>
                <a:spcPts val="0"/>
              </a:spcAft>
              <a:buSzPts val="2800"/>
              <a:buFont typeface="Work Sans Medium"/>
              <a:buNone/>
              <a:defRPr>
                <a:latin typeface="Work Sans Medium"/>
                <a:ea typeface="Work Sans Medium"/>
                <a:cs typeface="Work Sans Medium"/>
                <a:sym typeface="Work Sans Medium"/>
              </a:defRPr>
            </a:lvl7pPr>
            <a:lvl8pPr lvl="7" rtl="0">
              <a:spcBef>
                <a:spcPts val="0"/>
              </a:spcBef>
              <a:spcAft>
                <a:spcPts val="0"/>
              </a:spcAft>
              <a:buSzPts val="2800"/>
              <a:buFont typeface="Work Sans Medium"/>
              <a:buNone/>
              <a:defRPr>
                <a:latin typeface="Work Sans Medium"/>
                <a:ea typeface="Work Sans Medium"/>
                <a:cs typeface="Work Sans Medium"/>
                <a:sym typeface="Work Sans Medium"/>
              </a:defRPr>
            </a:lvl8pPr>
            <a:lvl9pPr lvl="8" rtl="0">
              <a:spcBef>
                <a:spcPts val="0"/>
              </a:spcBef>
              <a:spcAft>
                <a:spcPts val="0"/>
              </a:spcAft>
              <a:buSzPts val="2800"/>
              <a:buFont typeface="Work Sans Medium"/>
              <a:buNone/>
              <a:defRPr>
                <a:latin typeface="Work Sans Medium"/>
                <a:ea typeface="Work Sans Medium"/>
                <a:cs typeface="Work Sans Medium"/>
                <a:sym typeface="Work Sans Medium"/>
              </a:defRPr>
            </a:lvl9pPr>
          </a:lstStyle>
          <a:p/>
        </p:txBody>
      </p:sp>
      <p:sp>
        <p:nvSpPr>
          <p:cNvPr id="47" name="Google Shape;47;p9"/>
          <p:cNvSpPr/>
          <p:nvPr/>
        </p:nvSpPr>
        <p:spPr>
          <a:xfrm>
            <a:off x="-21550" y="1817475"/>
            <a:ext cx="9165600" cy="3362100"/>
          </a:xfrm>
          <a:prstGeom prst="rect">
            <a:avLst/>
          </a:prstGeom>
          <a:solidFill>
            <a:srgbClr val="2850BE"/>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8" name="Google Shape;48;p9"/>
          <p:cNvPicPr preferRelativeResize="0"/>
          <p:nvPr/>
        </p:nvPicPr>
        <p:blipFill>
          <a:blip r:embed="rId2">
            <a:alphaModFix/>
          </a:blip>
          <a:stretch>
            <a:fillRect/>
          </a:stretch>
        </p:blipFill>
        <p:spPr>
          <a:xfrm>
            <a:off x="6413408" y="222649"/>
            <a:ext cx="2668569" cy="603475"/>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 Content Alt Blue">
  <p:cSld name="BLANK_1_2">
    <p:spTree>
      <p:nvGrpSpPr>
        <p:cNvPr id="49" name="Shape 49"/>
        <p:cNvGrpSpPr/>
        <p:nvPr/>
      </p:nvGrpSpPr>
      <p:grpSpPr>
        <a:xfrm>
          <a:off x="0" y="0"/>
          <a:ext cx="0" cy="0"/>
          <a:chOff x="0" y="0"/>
          <a:chExt cx="0" cy="0"/>
        </a:xfrm>
      </p:grpSpPr>
      <p:pic>
        <p:nvPicPr>
          <p:cNvPr id="50" name="Google Shape;50;p10"/>
          <p:cNvPicPr preferRelativeResize="0"/>
          <p:nvPr/>
        </p:nvPicPr>
        <p:blipFill>
          <a:blip r:embed="rId2">
            <a:alphaModFix/>
          </a:blip>
          <a:stretch>
            <a:fillRect/>
          </a:stretch>
        </p:blipFill>
        <p:spPr>
          <a:xfrm>
            <a:off x="144783" y="146449"/>
            <a:ext cx="2668569" cy="603475"/>
          </a:xfrm>
          <a:prstGeom prst="rect">
            <a:avLst/>
          </a:prstGeom>
          <a:noFill/>
          <a:ln>
            <a:noFill/>
          </a:ln>
        </p:spPr>
      </p:pic>
      <p:sp>
        <p:nvSpPr>
          <p:cNvPr id="51" name="Google Shape;51;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52" name="Google Shape;52;p10"/>
          <p:cNvSpPr txBox="1"/>
          <p:nvPr>
            <p:ph type="title"/>
          </p:nvPr>
        </p:nvSpPr>
        <p:spPr>
          <a:xfrm>
            <a:off x="553150" y="854850"/>
            <a:ext cx="3828900" cy="969900"/>
          </a:xfrm>
          <a:prstGeom prst="rect">
            <a:avLst/>
          </a:prstGeom>
        </p:spPr>
        <p:txBody>
          <a:bodyPr anchorCtr="0" anchor="t" bIns="91425" lIns="91425" spcFirstLastPara="1" rIns="91425" wrap="square" tIns="91425">
            <a:normAutofit/>
          </a:bodyPr>
          <a:lstStyle>
            <a:lvl1pPr lvl="0" rtl="0">
              <a:spcBef>
                <a:spcPts val="0"/>
              </a:spcBef>
              <a:spcAft>
                <a:spcPts val="0"/>
              </a:spcAft>
              <a:buClr>
                <a:srgbClr val="333333"/>
              </a:buClr>
              <a:buSzPts val="3700"/>
              <a:buFont typeface="Work Sans Medium"/>
              <a:buNone/>
              <a:defRPr sz="3700">
                <a:solidFill>
                  <a:srgbClr val="333333"/>
                </a:solidFill>
                <a:latin typeface="Work Sans Medium"/>
                <a:ea typeface="Work Sans Medium"/>
                <a:cs typeface="Work Sans Medium"/>
                <a:sym typeface="Work Sans Medium"/>
              </a:defRPr>
            </a:lvl1pPr>
            <a:lvl2pPr lvl="1" rtl="0">
              <a:spcBef>
                <a:spcPts val="0"/>
              </a:spcBef>
              <a:spcAft>
                <a:spcPts val="0"/>
              </a:spcAft>
              <a:buSzPts val="2800"/>
              <a:buFont typeface="Work Sans Medium"/>
              <a:buNone/>
              <a:defRPr>
                <a:latin typeface="Work Sans Medium"/>
                <a:ea typeface="Work Sans Medium"/>
                <a:cs typeface="Work Sans Medium"/>
                <a:sym typeface="Work Sans Medium"/>
              </a:defRPr>
            </a:lvl2pPr>
            <a:lvl3pPr lvl="2" rtl="0">
              <a:spcBef>
                <a:spcPts val="0"/>
              </a:spcBef>
              <a:spcAft>
                <a:spcPts val="0"/>
              </a:spcAft>
              <a:buSzPts val="2800"/>
              <a:buFont typeface="Work Sans Medium"/>
              <a:buNone/>
              <a:defRPr>
                <a:latin typeface="Work Sans Medium"/>
                <a:ea typeface="Work Sans Medium"/>
                <a:cs typeface="Work Sans Medium"/>
                <a:sym typeface="Work Sans Medium"/>
              </a:defRPr>
            </a:lvl3pPr>
            <a:lvl4pPr lvl="3" rtl="0">
              <a:spcBef>
                <a:spcPts val="0"/>
              </a:spcBef>
              <a:spcAft>
                <a:spcPts val="0"/>
              </a:spcAft>
              <a:buSzPts val="2800"/>
              <a:buFont typeface="Work Sans Medium"/>
              <a:buNone/>
              <a:defRPr>
                <a:latin typeface="Work Sans Medium"/>
                <a:ea typeface="Work Sans Medium"/>
                <a:cs typeface="Work Sans Medium"/>
                <a:sym typeface="Work Sans Medium"/>
              </a:defRPr>
            </a:lvl4pPr>
            <a:lvl5pPr lvl="4" rtl="0">
              <a:spcBef>
                <a:spcPts val="0"/>
              </a:spcBef>
              <a:spcAft>
                <a:spcPts val="0"/>
              </a:spcAft>
              <a:buSzPts val="2800"/>
              <a:buFont typeface="Work Sans Medium"/>
              <a:buNone/>
              <a:defRPr>
                <a:latin typeface="Work Sans Medium"/>
                <a:ea typeface="Work Sans Medium"/>
                <a:cs typeface="Work Sans Medium"/>
                <a:sym typeface="Work Sans Medium"/>
              </a:defRPr>
            </a:lvl5pPr>
            <a:lvl6pPr lvl="5" rtl="0">
              <a:spcBef>
                <a:spcPts val="0"/>
              </a:spcBef>
              <a:spcAft>
                <a:spcPts val="0"/>
              </a:spcAft>
              <a:buSzPts val="2800"/>
              <a:buFont typeface="Work Sans Medium"/>
              <a:buNone/>
              <a:defRPr>
                <a:latin typeface="Work Sans Medium"/>
                <a:ea typeface="Work Sans Medium"/>
                <a:cs typeface="Work Sans Medium"/>
                <a:sym typeface="Work Sans Medium"/>
              </a:defRPr>
            </a:lvl6pPr>
            <a:lvl7pPr lvl="6" rtl="0">
              <a:spcBef>
                <a:spcPts val="0"/>
              </a:spcBef>
              <a:spcAft>
                <a:spcPts val="0"/>
              </a:spcAft>
              <a:buSzPts val="2800"/>
              <a:buFont typeface="Work Sans Medium"/>
              <a:buNone/>
              <a:defRPr>
                <a:latin typeface="Work Sans Medium"/>
                <a:ea typeface="Work Sans Medium"/>
                <a:cs typeface="Work Sans Medium"/>
                <a:sym typeface="Work Sans Medium"/>
              </a:defRPr>
            </a:lvl7pPr>
            <a:lvl8pPr lvl="7" rtl="0">
              <a:spcBef>
                <a:spcPts val="0"/>
              </a:spcBef>
              <a:spcAft>
                <a:spcPts val="0"/>
              </a:spcAft>
              <a:buSzPts val="2800"/>
              <a:buFont typeface="Work Sans Medium"/>
              <a:buNone/>
              <a:defRPr>
                <a:latin typeface="Work Sans Medium"/>
                <a:ea typeface="Work Sans Medium"/>
                <a:cs typeface="Work Sans Medium"/>
                <a:sym typeface="Work Sans Medium"/>
              </a:defRPr>
            </a:lvl8pPr>
            <a:lvl9pPr lvl="8" rtl="0">
              <a:spcBef>
                <a:spcPts val="0"/>
              </a:spcBef>
              <a:spcAft>
                <a:spcPts val="0"/>
              </a:spcAft>
              <a:buSzPts val="2800"/>
              <a:buFont typeface="Work Sans Medium"/>
              <a:buNone/>
              <a:defRPr>
                <a:latin typeface="Work Sans Medium"/>
                <a:ea typeface="Work Sans Medium"/>
                <a:cs typeface="Work Sans Medium"/>
                <a:sym typeface="Work Sans Medium"/>
              </a:defRPr>
            </a:lvl9pPr>
          </a:lstStyle>
          <a:p/>
        </p:txBody>
      </p:sp>
      <p:sp>
        <p:nvSpPr>
          <p:cNvPr id="53" name="Google Shape;53;p10"/>
          <p:cNvSpPr/>
          <p:nvPr/>
        </p:nvSpPr>
        <p:spPr>
          <a:xfrm>
            <a:off x="4564400" y="0"/>
            <a:ext cx="4579500" cy="5143500"/>
          </a:xfrm>
          <a:prstGeom prst="rect">
            <a:avLst/>
          </a:prstGeom>
          <a:solidFill>
            <a:srgbClr val="2850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0"/>
          <p:cNvSpPr txBox="1"/>
          <p:nvPr>
            <p:ph idx="1" type="body"/>
          </p:nvPr>
        </p:nvSpPr>
        <p:spPr>
          <a:xfrm>
            <a:off x="4970600" y="854850"/>
            <a:ext cx="3771000" cy="3846300"/>
          </a:xfrm>
          <a:prstGeom prst="rect">
            <a:avLst/>
          </a:prstGeom>
        </p:spPr>
        <p:txBody>
          <a:bodyPr anchorCtr="0" anchor="t" bIns="91425" lIns="91425" spcFirstLastPara="1" rIns="91425" wrap="square" tIns="91425">
            <a:normAutofit/>
          </a:bodyPr>
          <a:lstStyle>
            <a:lvl1pPr indent="-311150" lvl="0" marL="457200" rtl="0">
              <a:spcBef>
                <a:spcPts val="0"/>
              </a:spcBef>
              <a:spcAft>
                <a:spcPts val="0"/>
              </a:spcAft>
              <a:buClr>
                <a:srgbClr val="E7E6E5"/>
              </a:buClr>
              <a:buSzPts val="1300"/>
              <a:buFont typeface="Work Sans"/>
              <a:buChar char="●"/>
              <a:defRPr sz="1300">
                <a:solidFill>
                  <a:srgbClr val="E7E6E5"/>
                </a:solidFill>
                <a:latin typeface="Work Sans"/>
                <a:ea typeface="Work Sans"/>
                <a:cs typeface="Work Sans"/>
                <a:sym typeface="Work Sans"/>
              </a:defRPr>
            </a:lvl1pPr>
            <a:lvl2pPr indent="-311150" lvl="1" marL="914400" rtl="0">
              <a:spcBef>
                <a:spcPts val="0"/>
              </a:spcBef>
              <a:spcAft>
                <a:spcPts val="0"/>
              </a:spcAft>
              <a:buClr>
                <a:srgbClr val="E7E6E5"/>
              </a:buClr>
              <a:buSzPts val="1300"/>
              <a:buFont typeface="Work Sans"/>
              <a:buChar char="○"/>
              <a:defRPr sz="1300">
                <a:solidFill>
                  <a:srgbClr val="E7E6E5"/>
                </a:solidFill>
                <a:latin typeface="Work Sans"/>
                <a:ea typeface="Work Sans"/>
                <a:cs typeface="Work Sans"/>
                <a:sym typeface="Work Sans"/>
              </a:defRPr>
            </a:lvl2pPr>
            <a:lvl3pPr indent="-311150" lvl="2" marL="1371600" rtl="0">
              <a:spcBef>
                <a:spcPts val="0"/>
              </a:spcBef>
              <a:spcAft>
                <a:spcPts val="0"/>
              </a:spcAft>
              <a:buClr>
                <a:srgbClr val="E7E6E5"/>
              </a:buClr>
              <a:buSzPts val="1300"/>
              <a:buFont typeface="Work Sans"/>
              <a:buChar char="■"/>
              <a:defRPr sz="1300">
                <a:solidFill>
                  <a:srgbClr val="E7E6E5"/>
                </a:solidFill>
                <a:latin typeface="Work Sans"/>
                <a:ea typeface="Work Sans"/>
                <a:cs typeface="Work Sans"/>
                <a:sym typeface="Work Sans"/>
              </a:defRPr>
            </a:lvl3pPr>
            <a:lvl4pPr indent="-311150" lvl="3" marL="1828800" rtl="0">
              <a:spcBef>
                <a:spcPts val="0"/>
              </a:spcBef>
              <a:spcAft>
                <a:spcPts val="0"/>
              </a:spcAft>
              <a:buClr>
                <a:srgbClr val="E7E6E5"/>
              </a:buClr>
              <a:buSzPts val="1300"/>
              <a:buFont typeface="Work Sans"/>
              <a:buChar char="●"/>
              <a:defRPr sz="1300">
                <a:solidFill>
                  <a:srgbClr val="E7E6E5"/>
                </a:solidFill>
                <a:latin typeface="Work Sans"/>
                <a:ea typeface="Work Sans"/>
                <a:cs typeface="Work Sans"/>
                <a:sym typeface="Work Sans"/>
              </a:defRPr>
            </a:lvl4pPr>
            <a:lvl5pPr indent="-311150" lvl="4" marL="2286000" rtl="0">
              <a:spcBef>
                <a:spcPts val="0"/>
              </a:spcBef>
              <a:spcAft>
                <a:spcPts val="0"/>
              </a:spcAft>
              <a:buClr>
                <a:srgbClr val="E7E6E5"/>
              </a:buClr>
              <a:buSzPts val="1300"/>
              <a:buFont typeface="Work Sans"/>
              <a:buChar char="○"/>
              <a:defRPr sz="1300">
                <a:solidFill>
                  <a:srgbClr val="E7E6E5"/>
                </a:solidFill>
                <a:latin typeface="Work Sans"/>
                <a:ea typeface="Work Sans"/>
                <a:cs typeface="Work Sans"/>
                <a:sym typeface="Work Sans"/>
              </a:defRPr>
            </a:lvl5pPr>
            <a:lvl6pPr indent="-311150" lvl="5" marL="2743200" rtl="0">
              <a:spcBef>
                <a:spcPts val="0"/>
              </a:spcBef>
              <a:spcAft>
                <a:spcPts val="0"/>
              </a:spcAft>
              <a:buClr>
                <a:srgbClr val="E7E6E5"/>
              </a:buClr>
              <a:buSzPts val="1300"/>
              <a:buFont typeface="Work Sans"/>
              <a:buChar char="■"/>
              <a:defRPr sz="1300">
                <a:solidFill>
                  <a:srgbClr val="E7E6E5"/>
                </a:solidFill>
                <a:latin typeface="Work Sans"/>
                <a:ea typeface="Work Sans"/>
                <a:cs typeface="Work Sans"/>
                <a:sym typeface="Work Sans"/>
              </a:defRPr>
            </a:lvl6pPr>
            <a:lvl7pPr indent="-311150" lvl="6" marL="3200400" rtl="0">
              <a:spcBef>
                <a:spcPts val="0"/>
              </a:spcBef>
              <a:spcAft>
                <a:spcPts val="0"/>
              </a:spcAft>
              <a:buClr>
                <a:srgbClr val="E7E6E5"/>
              </a:buClr>
              <a:buSzPts val="1300"/>
              <a:buFont typeface="Work Sans"/>
              <a:buChar char="●"/>
              <a:defRPr sz="1300">
                <a:solidFill>
                  <a:srgbClr val="E7E6E5"/>
                </a:solidFill>
                <a:latin typeface="Work Sans"/>
                <a:ea typeface="Work Sans"/>
                <a:cs typeface="Work Sans"/>
                <a:sym typeface="Work Sans"/>
              </a:defRPr>
            </a:lvl7pPr>
            <a:lvl8pPr indent="-311150" lvl="7" marL="3657600" rtl="0">
              <a:spcBef>
                <a:spcPts val="0"/>
              </a:spcBef>
              <a:spcAft>
                <a:spcPts val="0"/>
              </a:spcAft>
              <a:buClr>
                <a:srgbClr val="E7E6E5"/>
              </a:buClr>
              <a:buSzPts val="1300"/>
              <a:buFont typeface="Work Sans"/>
              <a:buChar char="○"/>
              <a:defRPr sz="1300">
                <a:solidFill>
                  <a:srgbClr val="E7E6E5"/>
                </a:solidFill>
                <a:latin typeface="Work Sans"/>
                <a:ea typeface="Work Sans"/>
                <a:cs typeface="Work Sans"/>
                <a:sym typeface="Work Sans"/>
              </a:defRPr>
            </a:lvl8pPr>
            <a:lvl9pPr indent="-311150" lvl="8" marL="4114800" rtl="0">
              <a:spcBef>
                <a:spcPts val="0"/>
              </a:spcBef>
              <a:spcAft>
                <a:spcPts val="0"/>
              </a:spcAft>
              <a:buClr>
                <a:srgbClr val="E7E6E5"/>
              </a:buClr>
              <a:buSzPts val="1300"/>
              <a:buFont typeface="Work Sans"/>
              <a:buChar char="■"/>
              <a:defRPr sz="1300">
                <a:solidFill>
                  <a:srgbClr val="E7E6E5"/>
                </a:solidFill>
                <a:latin typeface="Work Sans"/>
                <a:ea typeface="Work Sans"/>
                <a:cs typeface="Work Sans"/>
                <a:sym typeface="Work Sans"/>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theme" Target="../theme/theme2.xml"/><Relationship Id="rId10" Type="http://schemas.openxmlformats.org/officeDocument/2006/relationships/slideLayout" Target="../slideLayouts/slideLayout10.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1.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4.jp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9.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 name="Shape 63"/>
        <p:cNvGrpSpPr/>
        <p:nvPr/>
      </p:nvGrpSpPr>
      <p:grpSpPr>
        <a:xfrm>
          <a:off x="0" y="0"/>
          <a:ext cx="0" cy="0"/>
          <a:chOff x="0" y="0"/>
          <a:chExt cx="0" cy="0"/>
        </a:xfrm>
      </p:grpSpPr>
      <p:sp>
        <p:nvSpPr>
          <p:cNvPr id="64" name="Google Shape;64;p12"/>
          <p:cNvSpPr txBox="1"/>
          <p:nvPr>
            <p:ph type="title"/>
          </p:nvPr>
        </p:nvSpPr>
        <p:spPr>
          <a:xfrm>
            <a:off x="553150" y="314100"/>
            <a:ext cx="8069100" cy="1510800"/>
          </a:xfrm>
          <a:prstGeom prst="rect">
            <a:avLst/>
          </a:prstGeom>
        </p:spPr>
        <p:txBody>
          <a:bodyPr anchorCtr="0" anchor="t" bIns="91425" lIns="91425" spcFirstLastPara="1" rIns="91425" wrap="square" tIns="91425">
            <a:noAutofit/>
          </a:bodyPr>
          <a:lstStyle/>
          <a:p>
            <a:pPr indent="0" lvl="0" marL="0" rtl="0" algn="l">
              <a:lnSpc>
                <a:spcPct val="90000"/>
              </a:lnSpc>
              <a:spcBef>
                <a:spcPts val="0"/>
              </a:spcBef>
              <a:spcAft>
                <a:spcPts val="0"/>
              </a:spcAft>
              <a:buNone/>
            </a:pPr>
            <a:r>
              <a:rPr lang="en"/>
              <a:t>Monthly Office Hours</a:t>
            </a:r>
            <a:endParaRPr>
              <a:latin typeface="Work Sans Medium"/>
              <a:ea typeface="Work Sans Medium"/>
              <a:cs typeface="Work Sans Medium"/>
              <a:sym typeface="Work Sans Medium"/>
            </a:endParaRPr>
          </a:p>
        </p:txBody>
      </p:sp>
      <p:pic>
        <p:nvPicPr>
          <p:cNvPr id="65" name="Google Shape;65;p12"/>
          <p:cNvPicPr preferRelativeResize="0"/>
          <p:nvPr/>
        </p:nvPicPr>
        <p:blipFill>
          <a:blip r:embed="rId3">
            <a:alphaModFix/>
          </a:blip>
          <a:stretch>
            <a:fillRect/>
          </a:stretch>
        </p:blipFill>
        <p:spPr>
          <a:xfrm rot="5400000">
            <a:off x="541949" y="3208925"/>
            <a:ext cx="1537651" cy="864950"/>
          </a:xfrm>
          <a:prstGeom prst="rect">
            <a:avLst/>
          </a:prstGeom>
          <a:noFill/>
          <a:ln>
            <a:noFill/>
          </a:ln>
        </p:spPr>
      </p:pic>
      <p:pic>
        <p:nvPicPr>
          <p:cNvPr id="66" name="Google Shape;66;p12"/>
          <p:cNvPicPr preferRelativeResize="0"/>
          <p:nvPr/>
        </p:nvPicPr>
        <p:blipFill>
          <a:blip r:embed="rId4">
            <a:alphaModFix/>
          </a:blip>
          <a:stretch>
            <a:fillRect/>
          </a:stretch>
        </p:blipFill>
        <p:spPr>
          <a:xfrm flipH="1">
            <a:off x="1036151" y="1937875"/>
            <a:ext cx="2995925" cy="320562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13"/>
          <p:cNvSpPr txBox="1"/>
          <p:nvPr/>
        </p:nvSpPr>
        <p:spPr>
          <a:xfrm>
            <a:off x="1168625" y="1812050"/>
            <a:ext cx="3826200" cy="368700"/>
          </a:xfrm>
          <a:prstGeom prst="rect">
            <a:avLst/>
          </a:prstGeom>
          <a:noFill/>
          <a:ln>
            <a:noFill/>
          </a:ln>
        </p:spPr>
        <p:txBody>
          <a:bodyPr anchorCtr="0" anchor="t" bIns="34275" lIns="68575" spcFirstLastPara="1" rIns="68575" wrap="square" tIns="34275">
            <a:noAutofit/>
          </a:bodyPr>
          <a:lstStyle/>
          <a:p>
            <a:pPr indent="0" lvl="0" marL="0" marR="0" rtl="0" algn="l">
              <a:lnSpc>
                <a:spcPct val="80000"/>
              </a:lnSpc>
              <a:spcBef>
                <a:spcPts val="0"/>
              </a:spcBef>
              <a:spcAft>
                <a:spcPts val="0"/>
              </a:spcAft>
              <a:buSzPts val="1100"/>
              <a:buNone/>
            </a:pPr>
            <a:r>
              <a:rPr lang="en" sz="1750">
                <a:solidFill>
                  <a:srgbClr val="333333"/>
                </a:solidFill>
                <a:latin typeface="Work Sans Black"/>
                <a:ea typeface="Work Sans Black"/>
                <a:cs typeface="Work Sans Black"/>
                <a:sym typeface="Work Sans Black"/>
              </a:rPr>
              <a:t>Mario’s Market Minute</a:t>
            </a:r>
            <a:endParaRPr sz="1900">
              <a:solidFill>
                <a:srgbClr val="333333"/>
              </a:solidFill>
              <a:latin typeface="Work Sans Black"/>
              <a:ea typeface="Work Sans Black"/>
              <a:cs typeface="Work Sans Black"/>
              <a:sym typeface="Work Sans Black"/>
            </a:endParaRPr>
          </a:p>
        </p:txBody>
      </p:sp>
      <p:sp>
        <p:nvSpPr>
          <p:cNvPr id="72" name="Google Shape;72;p13"/>
          <p:cNvSpPr txBox="1"/>
          <p:nvPr/>
        </p:nvSpPr>
        <p:spPr>
          <a:xfrm>
            <a:off x="1168625" y="3066975"/>
            <a:ext cx="2796300" cy="368700"/>
          </a:xfrm>
          <a:prstGeom prst="rect">
            <a:avLst/>
          </a:prstGeom>
          <a:noFill/>
          <a:ln>
            <a:noFill/>
          </a:ln>
        </p:spPr>
        <p:txBody>
          <a:bodyPr anchorCtr="0" anchor="t" bIns="34275" lIns="68575" spcFirstLastPara="1" rIns="68575" wrap="square" tIns="34275">
            <a:noAutofit/>
          </a:bodyPr>
          <a:lstStyle/>
          <a:p>
            <a:pPr indent="0" lvl="0" marL="0" marR="0" rtl="0" algn="l">
              <a:lnSpc>
                <a:spcPct val="80000"/>
              </a:lnSpc>
              <a:spcBef>
                <a:spcPts val="0"/>
              </a:spcBef>
              <a:spcAft>
                <a:spcPts val="0"/>
              </a:spcAft>
              <a:buSzPts val="1100"/>
              <a:buNone/>
            </a:pPr>
            <a:r>
              <a:rPr lang="en" sz="1750">
                <a:solidFill>
                  <a:srgbClr val="333333"/>
                </a:solidFill>
                <a:latin typeface="Work Sans Black"/>
                <a:ea typeface="Work Sans Black"/>
                <a:cs typeface="Work Sans Black"/>
                <a:sym typeface="Work Sans Black"/>
              </a:rPr>
              <a:t>Schwab News</a:t>
            </a:r>
            <a:endParaRPr sz="1750">
              <a:solidFill>
                <a:srgbClr val="333333"/>
              </a:solidFill>
              <a:latin typeface="Work Sans Black"/>
              <a:ea typeface="Work Sans Black"/>
              <a:cs typeface="Work Sans Black"/>
              <a:sym typeface="Work Sans Black"/>
            </a:endParaRPr>
          </a:p>
          <a:p>
            <a:pPr indent="0" lvl="0" marL="0" marR="0" rtl="0" algn="l">
              <a:lnSpc>
                <a:spcPct val="80000"/>
              </a:lnSpc>
              <a:spcBef>
                <a:spcPts val="0"/>
              </a:spcBef>
              <a:spcAft>
                <a:spcPts val="0"/>
              </a:spcAft>
              <a:buSzPts val="1100"/>
              <a:buNone/>
            </a:pPr>
            <a:r>
              <a:t/>
            </a:r>
            <a:endParaRPr sz="1900">
              <a:solidFill>
                <a:srgbClr val="333333"/>
              </a:solidFill>
              <a:latin typeface="Work Sans"/>
              <a:ea typeface="Work Sans"/>
              <a:cs typeface="Work Sans"/>
              <a:sym typeface="Work Sans"/>
            </a:endParaRPr>
          </a:p>
          <a:p>
            <a:pPr indent="0" lvl="0" marL="0" marR="0" rtl="0" algn="l">
              <a:lnSpc>
                <a:spcPct val="80000"/>
              </a:lnSpc>
              <a:spcBef>
                <a:spcPts val="0"/>
              </a:spcBef>
              <a:spcAft>
                <a:spcPts val="0"/>
              </a:spcAft>
              <a:buSzPts val="1100"/>
              <a:buNone/>
            </a:pPr>
            <a:r>
              <a:t/>
            </a:r>
            <a:endParaRPr sz="1900">
              <a:solidFill>
                <a:srgbClr val="333333"/>
              </a:solidFill>
              <a:latin typeface="Work Sans Black"/>
              <a:ea typeface="Work Sans Black"/>
              <a:cs typeface="Work Sans Black"/>
              <a:sym typeface="Work Sans Black"/>
            </a:endParaRPr>
          </a:p>
        </p:txBody>
      </p:sp>
      <p:sp>
        <p:nvSpPr>
          <p:cNvPr id="73" name="Google Shape;73;p13"/>
          <p:cNvSpPr txBox="1"/>
          <p:nvPr/>
        </p:nvSpPr>
        <p:spPr>
          <a:xfrm>
            <a:off x="1168625" y="2024925"/>
            <a:ext cx="3346200" cy="845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lang="en" sz="1300">
                <a:solidFill>
                  <a:schemeClr val="dk1"/>
                </a:solidFill>
                <a:latin typeface="Open Sans"/>
                <a:ea typeface="Open Sans"/>
                <a:cs typeface="Open Sans"/>
                <a:sym typeface="Open Sans"/>
              </a:rPr>
              <a:t>Briefly exploring the latest positive signals and reasons for concern</a:t>
            </a:r>
            <a:endParaRPr sz="1300">
              <a:solidFill>
                <a:schemeClr val="dk1"/>
              </a:solidFill>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t/>
            </a:r>
            <a:endParaRPr sz="1300">
              <a:solidFill>
                <a:schemeClr val="dk1"/>
              </a:solidFill>
              <a:latin typeface="Open Sans"/>
              <a:ea typeface="Open Sans"/>
              <a:cs typeface="Open Sans"/>
              <a:sym typeface="Open Sans"/>
            </a:endParaRPr>
          </a:p>
        </p:txBody>
      </p:sp>
      <p:sp>
        <p:nvSpPr>
          <p:cNvPr id="74" name="Google Shape;74;p13"/>
          <p:cNvSpPr txBox="1"/>
          <p:nvPr/>
        </p:nvSpPr>
        <p:spPr>
          <a:xfrm>
            <a:off x="1168625" y="3254025"/>
            <a:ext cx="33462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300">
              <a:solidFill>
                <a:srgbClr val="333333"/>
              </a:solidFill>
              <a:latin typeface="Open Sans"/>
              <a:ea typeface="Open Sans"/>
              <a:cs typeface="Open Sans"/>
              <a:sym typeface="Open Sans"/>
            </a:endParaRPr>
          </a:p>
        </p:txBody>
      </p:sp>
      <p:sp>
        <p:nvSpPr>
          <p:cNvPr id="75" name="Google Shape;75;p13"/>
          <p:cNvSpPr/>
          <p:nvPr/>
        </p:nvSpPr>
        <p:spPr>
          <a:xfrm>
            <a:off x="587985" y="1735851"/>
            <a:ext cx="460800" cy="460800"/>
          </a:xfrm>
          <a:prstGeom prst="ellipse">
            <a:avLst/>
          </a:prstGeom>
          <a:solidFill>
            <a:srgbClr val="FFFFFF"/>
          </a:solidFill>
          <a:ln cap="flat" cmpd="sng" w="19050">
            <a:solidFill>
              <a:srgbClr val="E7E6E5"/>
            </a:solidFill>
            <a:prstDash val="solid"/>
            <a:round/>
            <a:headEnd len="sm" w="sm" type="none"/>
            <a:tailEnd len="sm" w="sm" type="none"/>
          </a:ln>
          <a:effectLst>
            <a:outerShdw blurRad="228600" rotWithShape="0" algn="bl" dir="3600000" dist="76200">
              <a:srgbClr val="000000">
                <a:alpha val="9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sz="700"/>
          </a:p>
        </p:txBody>
      </p:sp>
      <p:sp>
        <p:nvSpPr>
          <p:cNvPr id="76" name="Google Shape;76;p13"/>
          <p:cNvSpPr txBox="1"/>
          <p:nvPr/>
        </p:nvSpPr>
        <p:spPr>
          <a:xfrm>
            <a:off x="761513" y="1843100"/>
            <a:ext cx="148800" cy="2463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rgbClr val="000000"/>
              </a:buClr>
              <a:buSzPts val="1100"/>
              <a:buFont typeface="Arial"/>
              <a:buNone/>
            </a:pPr>
            <a:r>
              <a:rPr lang="en" sz="1600">
                <a:solidFill>
                  <a:srgbClr val="333333"/>
                </a:solidFill>
                <a:latin typeface="Work Sans ExtraBold"/>
                <a:ea typeface="Work Sans ExtraBold"/>
                <a:cs typeface="Work Sans ExtraBold"/>
                <a:sym typeface="Work Sans ExtraBold"/>
              </a:rPr>
              <a:t>1</a:t>
            </a:r>
            <a:endParaRPr sz="1600">
              <a:solidFill>
                <a:srgbClr val="333333"/>
              </a:solidFill>
              <a:latin typeface="Work Sans ExtraBold"/>
              <a:ea typeface="Work Sans ExtraBold"/>
              <a:cs typeface="Work Sans ExtraBold"/>
              <a:sym typeface="Work Sans ExtraBold"/>
            </a:endParaRPr>
          </a:p>
        </p:txBody>
      </p:sp>
      <p:sp>
        <p:nvSpPr>
          <p:cNvPr id="77" name="Google Shape;77;p13"/>
          <p:cNvSpPr/>
          <p:nvPr/>
        </p:nvSpPr>
        <p:spPr>
          <a:xfrm>
            <a:off x="587985" y="2975976"/>
            <a:ext cx="460800" cy="460800"/>
          </a:xfrm>
          <a:prstGeom prst="ellipse">
            <a:avLst/>
          </a:prstGeom>
          <a:solidFill>
            <a:srgbClr val="FFFFFF"/>
          </a:solidFill>
          <a:ln cap="flat" cmpd="sng" w="19050">
            <a:solidFill>
              <a:srgbClr val="E7E6E5"/>
            </a:solidFill>
            <a:prstDash val="solid"/>
            <a:round/>
            <a:headEnd len="sm" w="sm" type="none"/>
            <a:tailEnd len="sm" w="sm" type="none"/>
          </a:ln>
          <a:effectLst>
            <a:outerShdw blurRad="228600" rotWithShape="0" algn="bl" dir="3600000" dist="76200">
              <a:srgbClr val="000000">
                <a:alpha val="9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sz="700"/>
          </a:p>
        </p:txBody>
      </p:sp>
      <p:sp>
        <p:nvSpPr>
          <p:cNvPr id="78" name="Google Shape;78;p13"/>
          <p:cNvSpPr txBox="1"/>
          <p:nvPr/>
        </p:nvSpPr>
        <p:spPr>
          <a:xfrm>
            <a:off x="761659" y="3077249"/>
            <a:ext cx="66600" cy="2463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rgbClr val="000000"/>
              </a:buClr>
              <a:buSzPts val="1100"/>
              <a:buFont typeface="Arial"/>
              <a:buNone/>
            </a:pPr>
            <a:r>
              <a:rPr lang="en" sz="1600">
                <a:solidFill>
                  <a:srgbClr val="333333"/>
                </a:solidFill>
                <a:latin typeface="Work Sans ExtraBold"/>
                <a:ea typeface="Work Sans ExtraBold"/>
                <a:cs typeface="Work Sans ExtraBold"/>
                <a:sym typeface="Work Sans ExtraBold"/>
              </a:rPr>
              <a:t>2</a:t>
            </a:r>
            <a:endParaRPr sz="1600">
              <a:solidFill>
                <a:srgbClr val="333333"/>
              </a:solidFill>
              <a:latin typeface="Work Sans ExtraBold"/>
              <a:ea typeface="Work Sans ExtraBold"/>
              <a:cs typeface="Work Sans ExtraBold"/>
              <a:sym typeface="Work Sans ExtraBold"/>
            </a:endParaRPr>
          </a:p>
        </p:txBody>
      </p:sp>
      <p:pic>
        <p:nvPicPr>
          <p:cNvPr id="79" name="Google Shape;79;p13"/>
          <p:cNvPicPr preferRelativeResize="0"/>
          <p:nvPr/>
        </p:nvPicPr>
        <p:blipFill rotWithShape="1">
          <a:blip r:embed="rId3">
            <a:alphaModFix/>
          </a:blip>
          <a:srcRect b="29115" l="0" r="0" t="70059"/>
          <a:stretch/>
        </p:blipFill>
        <p:spPr>
          <a:xfrm flipH="1">
            <a:off x="1" y="4506250"/>
            <a:ext cx="4263499" cy="83449"/>
          </a:xfrm>
          <a:prstGeom prst="rect">
            <a:avLst/>
          </a:prstGeom>
          <a:noFill/>
          <a:ln>
            <a:noFill/>
          </a:ln>
        </p:spPr>
      </p:pic>
      <p:sp>
        <p:nvSpPr>
          <p:cNvPr id="80" name="Google Shape;80;p13"/>
          <p:cNvSpPr txBox="1"/>
          <p:nvPr>
            <p:ph type="title"/>
          </p:nvPr>
        </p:nvSpPr>
        <p:spPr>
          <a:xfrm>
            <a:off x="587975" y="404275"/>
            <a:ext cx="7919400" cy="8811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29729"/>
              <a:buFont typeface="Arial"/>
              <a:buNone/>
            </a:pPr>
            <a:r>
              <a:rPr lang="en"/>
              <a:t>Agenda</a:t>
            </a:r>
            <a:endParaRPr/>
          </a:p>
          <a:p>
            <a:pPr indent="0" lvl="0" marL="0" rtl="0" algn="l">
              <a:spcBef>
                <a:spcPts val="0"/>
              </a:spcBef>
              <a:spcAft>
                <a:spcPts val="0"/>
              </a:spcAft>
              <a:buClr>
                <a:schemeClr val="dk1"/>
              </a:buClr>
              <a:buSzPct val="57894"/>
              <a:buFont typeface="Arial"/>
              <a:buNone/>
            </a:pPr>
            <a:r>
              <a:rPr lang="en" sz="1900">
                <a:latin typeface="Work Sans ExtraBold"/>
                <a:ea typeface="Work Sans ExtraBold"/>
                <a:cs typeface="Work Sans ExtraBold"/>
                <a:sym typeface="Work Sans ExtraBold"/>
              </a:rPr>
              <a:t>December 13</a:t>
            </a:r>
            <a:r>
              <a:rPr lang="en" sz="1900">
                <a:latin typeface="Work Sans ExtraBold"/>
                <a:ea typeface="Work Sans ExtraBold"/>
                <a:cs typeface="Work Sans ExtraBold"/>
                <a:sym typeface="Work Sans ExtraBold"/>
              </a:rPr>
              <a:t>, 2023</a:t>
            </a:r>
            <a:endParaRPr sz="1900">
              <a:latin typeface="Work Sans ExtraBold"/>
              <a:ea typeface="Work Sans ExtraBold"/>
              <a:cs typeface="Work Sans ExtraBold"/>
              <a:sym typeface="Work Sans ExtraBold"/>
            </a:endParaRPr>
          </a:p>
        </p:txBody>
      </p:sp>
      <p:pic>
        <p:nvPicPr>
          <p:cNvPr id="81" name="Google Shape;81;p13"/>
          <p:cNvPicPr preferRelativeResize="0"/>
          <p:nvPr/>
        </p:nvPicPr>
        <p:blipFill>
          <a:blip r:embed="rId4">
            <a:alphaModFix/>
          </a:blip>
          <a:stretch>
            <a:fillRect/>
          </a:stretch>
        </p:blipFill>
        <p:spPr>
          <a:xfrm>
            <a:off x="5555925" y="2130375"/>
            <a:ext cx="3675477" cy="3675477"/>
          </a:xfrm>
          <a:prstGeom prst="rect">
            <a:avLst/>
          </a:prstGeom>
          <a:noFill/>
          <a:ln>
            <a:noFill/>
          </a:ln>
        </p:spPr>
      </p:pic>
      <p:sp>
        <p:nvSpPr>
          <p:cNvPr id="82" name="Google Shape;82;p13"/>
          <p:cNvSpPr txBox="1"/>
          <p:nvPr/>
        </p:nvSpPr>
        <p:spPr>
          <a:xfrm>
            <a:off x="5249425" y="1812050"/>
            <a:ext cx="3826200" cy="368700"/>
          </a:xfrm>
          <a:prstGeom prst="rect">
            <a:avLst/>
          </a:prstGeom>
          <a:noFill/>
          <a:ln>
            <a:noFill/>
          </a:ln>
        </p:spPr>
        <p:txBody>
          <a:bodyPr anchorCtr="0" anchor="t" bIns="34275" lIns="68575" spcFirstLastPara="1" rIns="68575" wrap="square" tIns="34275">
            <a:noAutofit/>
          </a:bodyPr>
          <a:lstStyle/>
          <a:p>
            <a:pPr indent="0" lvl="0" marL="0" marR="0" rtl="0" algn="l">
              <a:lnSpc>
                <a:spcPct val="80000"/>
              </a:lnSpc>
              <a:spcBef>
                <a:spcPts val="0"/>
              </a:spcBef>
              <a:spcAft>
                <a:spcPts val="0"/>
              </a:spcAft>
              <a:buSzPts val="1100"/>
              <a:buNone/>
            </a:pPr>
            <a:r>
              <a:rPr lang="en" sz="1750">
                <a:solidFill>
                  <a:srgbClr val="333333"/>
                </a:solidFill>
                <a:latin typeface="Work Sans Black"/>
                <a:ea typeface="Work Sans Black"/>
                <a:cs typeface="Work Sans Black"/>
                <a:sym typeface="Work Sans Black"/>
              </a:rPr>
              <a:t>12/31 Planning</a:t>
            </a:r>
            <a:endParaRPr sz="1900">
              <a:solidFill>
                <a:srgbClr val="333333"/>
              </a:solidFill>
              <a:latin typeface="Work Sans Black"/>
              <a:ea typeface="Work Sans Black"/>
              <a:cs typeface="Work Sans Black"/>
              <a:sym typeface="Work Sans Black"/>
            </a:endParaRPr>
          </a:p>
        </p:txBody>
      </p:sp>
      <p:sp>
        <p:nvSpPr>
          <p:cNvPr id="83" name="Google Shape;83;p13"/>
          <p:cNvSpPr txBox="1"/>
          <p:nvPr/>
        </p:nvSpPr>
        <p:spPr>
          <a:xfrm>
            <a:off x="5253125" y="2044000"/>
            <a:ext cx="3346200" cy="615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lang="en" sz="1300">
                <a:solidFill>
                  <a:schemeClr val="dk1"/>
                </a:solidFill>
                <a:latin typeface="Open Sans"/>
                <a:ea typeface="Open Sans"/>
                <a:cs typeface="Open Sans"/>
                <a:sym typeface="Open Sans"/>
              </a:rPr>
              <a:t>Billing schedule, dividend reinvestment &amp; Schwab processing times.</a:t>
            </a:r>
            <a:endParaRPr sz="1300">
              <a:solidFill>
                <a:schemeClr val="dk1"/>
              </a:solidFill>
              <a:latin typeface="Open Sans"/>
              <a:ea typeface="Open Sans"/>
              <a:cs typeface="Open Sans"/>
              <a:sym typeface="Open Sans"/>
            </a:endParaRPr>
          </a:p>
        </p:txBody>
      </p:sp>
      <p:sp>
        <p:nvSpPr>
          <p:cNvPr id="84" name="Google Shape;84;p13"/>
          <p:cNvSpPr/>
          <p:nvPr/>
        </p:nvSpPr>
        <p:spPr>
          <a:xfrm>
            <a:off x="4668785" y="1735851"/>
            <a:ext cx="460800" cy="460800"/>
          </a:xfrm>
          <a:prstGeom prst="ellipse">
            <a:avLst/>
          </a:prstGeom>
          <a:solidFill>
            <a:srgbClr val="FFFFFF"/>
          </a:solidFill>
          <a:ln cap="flat" cmpd="sng" w="19050">
            <a:solidFill>
              <a:srgbClr val="E7E6E5"/>
            </a:solidFill>
            <a:prstDash val="solid"/>
            <a:round/>
            <a:headEnd len="sm" w="sm" type="none"/>
            <a:tailEnd len="sm" w="sm" type="none"/>
          </a:ln>
          <a:effectLst>
            <a:outerShdw blurRad="228600" rotWithShape="0" algn="bl" dir="3600000" dist="76200">
              <a:srgbClr val="000000">
                <a:alpha val="9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sz="700"/>
          </a:p>
        </p:txBody>
      </p:sp>
      <p:sp>
        <p:nvSpPr>
          <p:cNvPr id="85" name="Google Shape;85;p13"/>
          <p:cNvSpPr txBox="1"/>
          <p:nvPr/>
        </p:nvSpPr>
        <p:spPr>
          <a:xfrm>
            <a:off x="4842313" y="1843100"/>
            <a:ext cx="148800" cy="2463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rgbClr val="000000"/>
              </a:buClr>
              <a:buSzPts val="1100"/>
              <a:buFont typeface="Arial"/>
              <a:buNone/>
            </a:pPr>
            <a:r>
              <a:rPr lang="en" sz="1600">
                <a:solidFill>
                  <a:srgbClr val="333333"/>
                </a:solidFill>
                <a:latin typeface="Work Sans ExtraBold"/>
                <a:ea typeface="Work Sans ExtraBold"/>
                <a:cs typeface="Work Sans ExtraBold"/>
                <a:sym typeface="Work Sans ExtraBold"/>
              </a:rPr>
              <a:t>3</a:t>
            </a:r>
            <a:endParaRPr sz="1600">
              <a:solidFill>
                <a:srgbClr val="333333"/>
              </a:solidFill>
              <a:latin typeface="Work Sans ExtraBold"/>
              <a:ea typeface="Work Sans ExtraBold"/>
              <a:cs typeface="Work Sans ExtraBold"/>
              <a:sym typeface="Work Sans ExtraBold"/>
            </a:endParaRPr>
          </a:p>
        </p:txBody>
      </p:sp>
      <p:sp>
        <p:nvSpPr>
          <p:cNvPr id="86" name="Google Shape;86;p13"/>
          <p:cNvSpPr txBox="1"/>
          <p:nvPr/>
        </p:nvSpPr>
        <p:spPr>
          <a:xfrm>
            <a:off x="1221750" y="3323550"/>
            <a:ext cx="3346200" cy="615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lang="en" sz="1300">
                <a:solidFill>
                  <a:schemeClr val="dk1"/>
                </a:solidFill>
                <a:latin typeface="Open Sans"/>
                <a:ea typeface="Open Sans"/>
                <a:cs typeface="Open Sans"/>
                <a:sym typeface="Open Sans"/>
              </a:rPr>
              <a:t>Advisors SLOAs &amp; high yield money market availability</a:t>
            </a:r>
            <a:endParaRPr sz="1300">
              <a:solidFill>
                <a:schemeClr val="dk1"/>
              </a:solidFill>
              <a:latin typeface="Open Sans"/>
              <a:ea typeface="Open Sans"/>
              <a:cs typeface="Open Sans"/>
              <a:sym typeface="Open San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0" name="Shape 90"/>
        <p:cNvGrpSpPr/>
        <p:nvPr/>
      </p:nvGrpSpPr>
      <p:grpSpPr>
        <a:xfrm>
          <a:off x="0" y="0"/>
          <a:ext cx="0" cy="0"/>
          <a:chOff x="0" y="0"/>
          <a:chExt cx="0" cy="0"/>
        </a:xfrm>
      </p:grpSpPr>
      <p:sp>
        <p:nvSpPr>
          <p:cNvPr id="91" name="Google Shape;91;p14"/>
          <p:cNvSpPr/>
          <p:nvPr/>
        </p:nvSpPr>
        <p:spPr>
          <a:xfrm>
            <a:off x="268875" y="2012300"/>
            <a:ext cx="3868200" cy="2957700"/>
          </a:xfrm>
          <a:prstGeom prst="roundRect">
            <a:avLst>
              <a:gd fmla="val 16667" name="adj"/>
            </a:avLst>
          </a:prstGeom>
          <a:solidFill>
            <a:srgbClr val="FFFFFF"/>
          </a:solidFill>
          <a:ln cap="flat" cmpd="sng" w="9525">
            <a:solidFill>
              <a:srgbClr val="B7DD79"/>
            </a:solidFill>
            <a:prstDash val="solid"/>
            <a:round/>
            <a:headEnd len="sm" w="sm" type="none"/>
            <a:tailEnd len="sm" w="sm" type="none"/>
          </a:ln>
          <a:effectLst>
            <a:outerShdw blurRad="414338" rotWithShape="0" algn="bl" dir="3000000" dist="66675">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14"/>
          <p:cNvSpPr txBox="1"/>
          <p:nvPr/>
        </p:nvSpPr>
        <p:spPr>
          <a:xfrm>
            <a:off x="741527" y="2129625"/>
            <a:ext cx="2922900" cy="449700"/>
          </a:xfrm>
          <a:prstGeom prst="rect">
            <a:avLst/>
          </a:prstGeom>
          <a:noFill/>
          <a:ln>
            <a:noFill/>
          </a:ln>
        </p:spPr>
        <p:txBody>
          <a:bodyPr anchorCtr="0" anchor="t" bIns="91425" lIns="91425" spcFirstLastPara="1" rIns="91425" wrap="square" tIns="91425">
            <a:spAutoFit/>
          </a:bodyPr>
          <a:lstStyle/>
          <a:p>
            <a:pPr indent="0" lvl="0" marL="0" rtl="0" algn="ctr">
              <a:lnSpc>
                <a:spcPct val="82000"/>
              </a:lnSpc>
              <a:spcBef>
                <a:spcPts val="0"/>
              </a:spcBef>
              <a:spcAft>
                <a:spcPts val="0"/>
              </a:spcAft>
              <a:buNone/>
            </a:pPr>
            <a:r>
              <a:rPr lang="en" sz="2100">
                <a:solidFill>
                  <a:srgbClr val="333333"/>
                </a:solidFill>
                <a:latin typeface="Work Sans Light"/>
                <a:ea typeface="Work Sans Light"/>
                <a:cs typeface="Work Sans Light"/>
                <a:sym typeface="Work Sans Light"/>
              </a:rPr>
              <a:t>Positive Signals</a:t>
            </a:r>
            <a:endParaRPr sz="2100">
              <a:solidFill>
                <a:srgbClr val="333333"/>
              </a:solidFill>
              <a:latin typeface="Work Sans Light"/>
              <a:ea typeface="Work Sans Light"/>
              <a:cs typeface="Work Sans Light"/>
              <a:sym typeface="Work Sans Light"/>
            </a:endParaRPr>
          </a:p>
        </p:txBody>
      </p:sp>
      <p:sp>
        <p:nvSpPr>
          <p:cNvPr id="93" name="Google Shape;93;p14"/>
          <p:cNvSpPr txBox="1"/>
          <p:nvPr/>
        </p:nvSpPr>
        <p:spPr>
          <a:xfrm>
            <a:off x="268875" y="2697325"/>
            <a:ext cx="3868200" cy="1385400"/>
          </a:xfrm>
          <a:prstGeom prst="rect">
            <a:avLst/>
          </a:prstGeom>
          <a:noFill/>
          <a:ln>
            <a:noFill/>
          </a:ln>
        </p:spPr>
        <p:txBody>
          <a:bodyPr anchorCtr="0" anchor="t" bIns="91425" lIns="91425" spcFirstLastPara="1" rIns="91425" wrap="square" tIns="91425">
            <a:spAutoFit/>
          </a:bodyPr>
          <a:lstStyle/>
          <a:p>
            <a:pPr indent="-311150" lvl="0" marL="457200" rtl="0" algn="l">
              <a:spcBef>
                <a:spcPts val="0"/>
              </a:spcBef>
              <a:spcAft>
                <a:spcPts val="0"/>
              </a:spcAft>
              <a:buClr>
                <a:srgbClr val="333333"/>
              </a:buClr>
              <a:buSzPts val="1300"/>
              <a:buFont typeface="Open Sans"/>
              <a:buChar char="➔"/>
            </a:pPr>
            <a:r>
              <a:rPr lang="en" sz="1300">
                <a:solidFill>
                  <a:srgbClr val="333333"/>
                </a:solidFill>
                <a:highlight>
                  <a:schemeClr val="lt1"/>
                </a:highlight>
                <a:latin typeface="Open Sans"/>
                <a:ea typeface="Open Sans"/>
                <a:cs typeface="Open Sans"/>
                <a:sym typeface="Open Sans"/>
              </a:rPr>
              <a:t>Labor market remains resilient</a:t>
            </a:r>
            <a:endParaRPr sz="1300">
              <a:solidFill>
                <a:srgbClr val="333333"/>
              </a:solidFill>
              <a:highlight>
                <a:schemeClr val="lt1"/>
              </a:highlight>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t/>
            </a:r>
            <a:endParaRPr sz="1300">
              <a:solidFill>
                <a:srgbClr val="333333"/>
              </a:solidFill>
              <a:highlight>
                <a:schemeClr val="lt1"/>
              </a:highlight>
              <a:latin typeface="Open Sans"/>
              <a:ea typeface="Open Sans"/>
              <a:cs typeface="Open Sans"/>
              <a:sym typeface="Open Sans"/>
            </a:endParaRPr>
          </a:p>
          <a:p>
            <a:pPr indent="-311150" lvl="0" marL="457200" rtl="0" algn="l">
              <a:spcBef>
                <a:spcPts val="0"/>
              </a:spcBef>
              <a:spcAft>
                <a:spcPts val="0"/>
              </a:spcAft>
              <a:buClr>
                <a:srgbClr val="333333"/>
              </a:buClr>
              <a:buSzPts val="1300"/>
              <a:buFont typeface="Open Sans"/>
              <a:buChar char="➔"/>
            </a:pPr>
            <a:r>
              <a:rPr lang="en" sz="1300">
                <a:solidFill>
                  <a:srgbClr val="333333"/>
                </a:solidFill>
                <a:highlight>
                  <a:schemeClr val="lt1"/>
                </a:highlight>
                <a:latin typeface="Open Sans"/>
                <a:ea typeface="Open Sans"/>
                <a:cs typeface="Open Sans"/>
                <a:sym typeface="Open Sans"/>
              </a:rPr>
              <a:t>Fed appears to be finished raising rates</a:t>
            </a:r>
            <a:endParaRPr sz="1300">
              <a:solidFill>
                <a:srgbClr val="333333"/>
              </a:solidFill>
              <a:highlight>
                <a:schemeClr val="lt1"/>
              </a:highlight>
              <a:latin typeface="Open Sans"/>
              <a:ea typeface="Open Sans"/>
              <a:cs typeface="Open Sans"/>
              <a:sym typeface="Open Sans"/>
            </a:endParaRPr>
          </a:p>
          <a:p>
            <a:pPr indent="0" lvl="0" marL="457200" rtl="0" algn="l">
              <a:spcBef>
                <a:spcPts val="0"/>
              </a:spcBef>
              <a:spcAft>
                <a:spcPts val="0"/>
              </a:spcAft>
              <a:buClr>
                <a:schemeClr val="dk1"/>
              </a:buClr>
              <a:buSzPts val="1100"/>
              <a:buFont typeface="Arial"/>
              <a:buNone/>
            </a:pPr>
            <a:r>
              <a:t/>
            </a:r>
            <a:endParaRPr sz="1300">
              <a:solidFill>
                <a:srgbClr val="333333"/>
              </a:solidFill>
              <a:highlight>
                <a:schemeClr val="lt1"/>
              </a:highlight>
              <a:latin typeface="Open Sans"/>
              <a:ea typeface="Open Sans"/>
              <a:cs typeface="Open Sans"/>
              <a:sym typeface="Open Sans"/>
            </a:endParaRPr>
          </a:p>
          <a:p>
            <a:pPr indent="-311150" lvl="0" marL="457200" rtl="0" algn="l">
              <a:spcBef>
                <a:spcPts val="0"/>
              </a:spcBef>
              <a:spcAft>
                <a:spcPts val="0"/>
              </a:spcAft>
              <a:buClr>
                <a:srgbClr val="333333"/>
              </a:buClr>
              <a:buSzPts val="1300"/>
              <a:buFont typeface="Open Sans"/>
              <a:buChar char="➔"/>
            </a:pPr>
            <a:r>
              <a:rPr lang="en" sz="1300">
                <a:solidFill>
                  <a:srgbClr val="333333"/>
                </a:solidFill>
                <a:highlight>
                  <a:schemeClr val="lt1"/>
                </a:highlight>
                <a:latin typeface="Open Sans"/>
                <a:ea typeface="Open Sans"/>
                <a:cs typeface="Open Sans"/>
                <a:sym typeface="Open Sans"/>
              </a:rPr>
              <a:t>YTD most stock and bond categories are positive</a:t>
            </a:r>
            <a:endParaRPr sz="1300">
              <a:solidFill>
                <a:srgbClr val="333333"/>
              </a:solidFill>
              <a:highlight>
                <a:schemeClr val="lt1"/>
              </a:highlight>
              <a:latin typeface="Open Sans"/>
              <a:ea typeface="Open Sans"/>
              <a:cs typeface="Open Sans"/>
              <a:sym typeface="Open Sans"/>
            </a:endParaRPr>
          </a:p>
        </p:txBody>
      </p:sp>
      <p:sp>
        <p:nvSpPr>
          <p:cNvPr id="94" name="Google Shape;94;p14"/>
          <p:cNvSpPr/>
          <p:nvPr/>
        </p:nvSpPr>
        <p:spPr>
          <a:xfrm>
            <a:off x="4813900" y="2012400"/>
            <a:ext cx="4068000" cy="2957700"/>
          </a:xfrm>
          <a:prstGeom prst="roundRect">
            <a:avLst>
              <a:gd fmla="val 16667" name="adj"/>
            </a:avLst>
          </a:prstGeom>
          <a:solidFill>
            <a:srgbClr val="FFFFFF"/>
          </a:solidFill>
          <a:ln cap="flat" cmpd="sng" w="9525">
            <a:solidFill>
              <a:srgbClr val="B7DD79"/>
            </a:solidFill>
            <a:prstDash val="solid"/>
            <a:round/>
            <a:headEnd len="sm" w="sm" type="none"/>
            <a:tailEnd len="sm" w="sm" type="none"/>
          </a:ln>
          <a:effectLst>
            <a:outerShdw blurRad="414338" rotWithShape="0" algn="bl" dir="3000000" dist="66675">
              <a:srgbClr val="000000">
                <a:alpha val="2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14"/>
          <p:cNvSpPr txBox="1"/>
          <p:nvPr/>
        </p:nvSpPr>
        <p:spPr>
          <a:xfrm>
            <a:off x="5386452" y="2129625"/>
            <a:ext cx="2922900" cy="449700"/>
          </a:xfrm>
          <a:prstGeom prst="rect">
            <a:avLst/>
          </a:prstGeom>
          <a:noFill/>
          <a:ln>
            <a:noFill/>
          </a:ln>
        </p:spPr>
        <p:txBody>
          <a:bodyPr anchorCtr="0" anchor="t" bIns="91425" lIns="91425" spcFirstLastPara="1" rIns="91425" wrap="square" tIns="91425">
            <a:spAutoFit/>
          </a:bodyPr>
          <a:lstStyle/>
          <a:p>
            <a:pPr indent="0" lvl="0" marL="0" rtl="0" algn="ctr">
              <a:lnSpc>
                <a:spcPct val="82000"/>
              </a:lnSpc>
              <a:spcBef>
                <a:spcPts val="0"/>
              </a:spcBef>
              <a:spcAft>
                <a:spcPts val="0"/>
              </a:spcAft>
              <a:buNone/>
            </a:pPr>
            <a:r>
              <a:rPr lang="en" sz="2100">
                <a:solidFill>
                  <a:srgbClr val="333333"/>
                </a:solidFill>
                <a:latin typeface="Work Sans Light"/>
                <a:ea typeface="Work Sans Light"/>
                <a:cs typeface="Work Sans Light"/>
                <a:sym typeface="Work Sans Light"/>
              </a:rPr>
              <a:t>Reasons for Concern</a:t>
            </a:r>
            <a:endParaRPr sz="2100">
              <a:solidFill>
                <a:srgbClr val="333333"/>
              </a:solidFill>
              <a:latin typeface="Work Sans Light"/>
              <a:ea typeface="Work Sans Light"/>
              <a:cs typeface="Work Sans Light"/>
              <a:sym typeface="Work Sans Light"/>
            </a:endParaRPr>
          </a:p>
        </p:txBody>
      </p:sp>
      <p:sp>
        <p:nvSpPr>
          <p:cNvPr id="96" name="Google Shape;96;p14"/>
          <p:cNvSpPr txBox="1"/>
          <p:nvPr/>
        </p:nvSpPr>
        <p:spPr>
          <a:xfrm>
            <a:off x="4813900" y="2697325"/>
            <a:ext cx="4068000" cy="1185300"/>
          </a:xfrm>
          <a:prstGeom prst="rect">
            <a:avLst/>
          </a:prstGeom>
          <a:noFill/>
          <a:ln>
            <a:noFill/>
          </a:ln>
        </p:spPr>
        <p:txBody>
          <a:bodyPr anchorCtr="0" anchor="t" bIns="91425" lIns="91425" spcFirstLastPara="1" rIns="91425" wrap="square" tIns="91425">
            <a:spAutoFit/>
          </a:bodyPr>
          <a:lstStyle/>
          <a:p>
            <a:pPr indent="-311150" lvl="0" marL="457200" rtl="0" algn="l">
              <a:spcBef>
                <a:spcPts val="0"/>
              </a:spcBef>
              <a:spcAft>
                <a:spcPts val="0"/>
              </a:spcAft>
              <a:buClr>
                <a:srgbClr val="333333"/>
              </a:buClr>
              <a:buSzPts val="1300"/>
              <a:buFont typeface="Open Sans"/>
              <a:buChar char="➔"/>
            </a:pPr>
            <a:r>
              <a:rPr lang="en" sz="1300">
                <a:solidFill>
                  <a:srgbClr val="333333"/>
                </a:solidFill>
                <a:highlight>
                  <a:schemeClr val="lt1"/>
                </a:highlight>
                <a:latin typeface="Open Sans"/>
                <a:ea typeface="Open Sans"/>
                <a:cs typeface="Open Sans"/>
                <a:sym typeface="Open Sans"/>
              </a:rPr>
              <a:t>Rates remain elevated</a:t>
            </a:r>
            <a:endParaRPr sz="1300">
              <a:solidFill>
                <a:srgbClr val="333333"/>
              </a:solidFill>
              <a:highlight>
                <a:schemeClr val="lt1"/>
              </a:highlight>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t/>
            </a:r>
            <a:endParaRPr sz="1300">
              <a:solidFill>
                <a:srgbClr val="333333"/>
              </a:solidFill>
              <a:highlight>
                <a:schemeClr val="lt1"/>
              </a:highlight>
              <a:latin typeface="Open Sans"/>
              <a:ea typeface="Open Sans"/>
              <a:cs typeface="Open Sans"/>
              <a:sym typeface="Open Sans"/>
            </a:endParaRPr>
          </a:p>
          <a:p>
            <a:pPr indent="-311150" lvl="0" marL="457200" rtl="0" algn="l">
              <a:spcBef>
                <a:spcPts val="0"/>
              </a:spcBef>
              <a:spcAft>
                <a:spcPts val="0"/>
              </a:spcAft>
              <a:buClr>
                <a:srgbClr val="333333"/>
              </a:buClr>
              <a:buSzPts val="1300"/>
              <a:buFont typeface="Open Sans"/>
              <a:buChar char="➔"/>
            </a:pPr>
            <a:r>
              <a:rPr lang="en" sz="1300">
                <a:solidFill>
                  <a:srgbClr val="333333"/>
                </a:solidFill>
                <a:highlight>
                  <a:schemeClr val="lt1"/>
                </a:highlight>
                <a:latin typeface="Open Sans"/>
                <a:ea typeface="Open Sans"/>
                <a:cs typeface="Open Sans"/>
                <a:sym typeface="Open Sans"/>
              </a:rPr>
              <a:t>Large-cap US companies appear overvalued</a:t>
            </a:r>
            <a:br>
              <a:rPr lang="en" sz="1300">
                <a:solidFill>
                  <a:srgbClr val="333333"/>
                </a:solidFill>
                <a:highlight>
                  <a:schemeClr val="lt1"/>
                </a:highlight>
                <a:latin typeface="Open Sans"/>
                <a:ea typeface="Open Sans"/>
                <a:cs typeface="Open Sans"/>
                <a:sym typeface="Open Sans"/>
              </a:rPr>
            </a:br>
            <a:endParaRPr sz="1300">
              <a:solidFill>
                <a:srgbClr val="333333"/>
              </a:solidFill>
              <a:highlight>
                <a:schemeClr val="lt1"/>
              </a:highlight>
              <a:latin typeface="Open Sans"/>
              <a:ea typeface="Open Sans"/>
              <a:cs typeface="Open Sans"/>
              <a:sym typeface="Open Sans"/>
            </a:endParaRPr>
          </a:p>
          <a:p>
            <a:pPr indent="0" lvl="0" marL="457200" rtl="0" algn="l">
              <a:spcBef>
                <a:spcPts val="0"/>
              </a:spcBef>
              <a:spcAft>
                <a:spcPts val="0"/>
              </a:spcAft>
              <a:buNone/>
            </a:pPr>
            <a:r>
              <a:t/>
            </a:r>
            <a:endParaRPr sz="1300">
              <a:solidFill>
                <a:srgbClr val="333333"/>
              </a:solidFill>
              <a:highlight>
                <a:schemeClr val="lt1"/>
              </a:highlight>
              <a:latin typeface="Open Sans"/>
              <a:ea typeface="Open Sans"/>
              <a:cs typeface="Open Sans"/>
              <a:sym typeface="Open Sans"/>
            </a:endParaRPr>
          </a:p>
        </p:txBody>
      </p:sp>
      <p:sp>
        <p:nvSpPr>
          <p:cNvPr id="97" name="Google Shape;97;p14"/>
          <p:cNvSpPr txBox="1"/>
          <p:nvPr>
            <p:ph type="title"/>
          </p:nvPr>
        </p:nvSpPr>
        <p:spPr>
          <a:xfrm>
            <a:off x="301650" y="283600"/>
            <a:ext cx="6223500" cy="931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SzPts val="990"/>
              <a:buNone/>
            </a:pPr>
            <a:r>
              <a:rPr lang="en" sz="3130"/>
              <a:t>Market Update</a:t>
            </a:r>
            <a:endParaRPr sz="3130"/>
          </a:p>
          <a:p>
            <a:pPr indent="0" lvl="0" marL="0" rtl="0" algn="l">
              <a:spcBef>
                <a:spcPts val="0"/>
              </a:spcBef>
              <a:spcAft>
                <a:spcPts val="0"/>
              </a:spcAft>
              <a:buSzPts val="990"/>
              <a:buNone/>
            </a:pPr>
            <a:r>
              <a:rPr lang="en" sz="1550"/>
              <a:t>As of November 30, 2023</a:t>
            </a:r>
            <a:endParaRPr sz="155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15"/>
          <p:cNvSpPr txBox="1"/>
          <p:nvPr>
            <p:ph type="title"/>
          </p:nvPr>
        </p:nvSpPr>
        <p:spPr>
          <a:xfrm>
            <a:off x="1368500" y="982150"/>
            <a:ext cx="6479400" cy="984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800"/>
              <a:t>Dividend Reinvestment Reminder</a:t>
            </a:r>
            <a:endParaRPr sz="2800"/>
          </a:p>
        </p:txBody>
      </p:sp>
      <p:sp>
        <p:nvSpPr>
          <p:cNvPr id="103" name="Google Shape;103;p15"/>
          <p:cNvSpPr txBox="1"/>
          <p:nvPr/>
        </p:nvSpPr>
        <p:spPr>
          <a:xfrm>
            <a:off x="1368500" y="2197775"/>
            <a:ext cx="5691600" cy="1557900"/>
          </a:xfrm>
          <a:prstGeom prst="rect">
            <a:avLst/>
          </a:prstGeom>
          <a:noFill/>
          <a:ln>
            <a:noFill/>
          </a:ln>
        </p:spPr>
        <p:txBody>
          <a:bodyPr anchorCtr="0" anchor="t" bIns="91425" lIns="91425" spcFirstLastPara="1" rIns="91425" wrap="square" tIns="91425">
            <a:normAutofit/>
          </a:bodyPr>
          <a:lstStyle/>
          <a:p>
            <a:pPr indent="-311150" lvl="0" marL="457200" rtl="0" algn="l">
              <a:lnSpc>
                <a:spcPct val="115000"/>
              </a:lnSpc>
              <a:spcBef>
                <a:spcPts val="0"/>
              </a:spcBef>
              <a:spcAft>
                <a:spcPts val="0"/>
              </a:spcAft>
              <a:buSzPts val="1300"/>
              <a:buFont typeface="Open Sans"/>
              <a:buChar char="➔"/>
            </a:pPr>
            <a:r>
              <a:rPr lang="en" sz="1300">
                <a:latin typeface="Open Sans"/>
                <a:ea typeface="Open Sans"/>
                <a:cs typeface="Open Sans"/>
                <a:sym typeface="Open Sans"/>
              </a:rPr>
              <a:t>Our daily cash management keeps cash balances in check.</a:t>
            </a:r>
            <a:endParaRPr sz="1300">
              <a:latin typeface="Open Sans"/>
              <a:ea typeface="Open Sans"/>
              <a:cs typeface="Open Sans"/>
              <a:sym typeface="Open Sans"/>
            </a:endParaRPr>
          </a:p>
          <a:p>
            <a:pPr indent="-311150" lvl="0" marL="457200" rtl="0" algn="l">
              <a:lnSpc>
                <a:spcPct val="115000"/>
              </a:lnSpc>
              <a:spcBef>
                <a:spcPts val="0"/>
              </a:spcBef>
              <a:spcAft>
                <a:spcPts val="0"/>
              </a:spcAft>
              <a:buSzPts val="1300"/>
              <a:buFont typeface="Open Sans"/>
              <a:buChar char="➔"/>
            </a:pPr>
            <a:r>
              <a:rPr lang="en" sz="1300">
                <a:latin typeface="Open Sans"/>
                <a:ea typeface="Open Sans"/>
                <a:cs typeface="Open Sans"/>
                <a:sym typeface="Open Sans"/>
              </a:rPr>
              <a:t>Dividend reinvestment arbitrarily reinvests dollars without concern for which position is underweighted</a:t>
            </a:r>
            <a:endParaRPr sz="1300">
              <a:latin typeface="Open Sans"/>
              <a:ea typeface="Open Sans"/>
              <a:cs typeface="Open Sans"/>
              <a:sym typeface="Open Sans"/>
            </a:endParaRPr>
          </a:p>
          <a:p>
            <a:pPr indent="-311150" lvl="0" marL="457200" rtl="0" algn="l">
              <a:lnSpc>
                <a:spcPct val="115000"/>
              </a:lnSpc>
              <a:spcBef>
                <a:spcPts val="0"/>
              </a:spcBef>
              <a:spcAft>
                <a:spcPts val="0"/>
              </a:spcAft>
              <a:buSzPts val="1300"/>
              <a:buFont typeface="Open Sans"/>
              <a:buChar char="➔"/>
            </a:pPr>
            <a:r>
              <a:rPr lang="en" sz="1300">
                <a:latin typeface="Open Sans"/>
                <a:ea typeface="Open Sans"/>
                <a:cs typeface="Open Sans"/>
                <a:sym typeface="Open Sans"/>
              </a:rPr>
              <a:t>Reinvested dividends complicate tax-loss harvesting</a:t>
            </a:r>
            <a:endParaRPr sz="1300">
              <a:latin typeface="Open Sans"/>
              <a:ea typeface="Open Sans"/>
              <a:cs typeface="Open Sans"/>
              <a:sym typeface="Open Sans"/>
            </a:endParaRPr>
          </a:p>
          <a:p>
            <a:pPr indent="-311150" lvl="0" marL="457200" rtl="0" algn="l">
              <a:lnSpc>
                <a:spcPct val="115000"/>
              </a:lnSpc>
              <a:spcBef>
                <a:spcPts val="0"/>
              </a:spcBef>
              <a:spcAft>
                <a:spcPts val="0"/>
              </a:spcAft>
              <a:buSzPts val="1300"/>
              <a:buFont typeface="Open Sans"/>
              <a:buChar char="➔"/>
            </a:pPr>
            <a:r>
              <a:rPr b="1" lang="en" sz="1300">
                <a:latin typeface="Open Sans"/>
                <a:ea typeface="Open Sans"/>
                <a:cs typeface="Open Sans"/>
                <a:sym typeface="Open Sans"/>
              </a:rPr>
              <a:t>We will no longer allow dividend reinvestment, beginning</a:t>
            </a:r>
            <a:br>
              <a:rPr b="1" lang="en" sz="1300">
                <a:latin typeface="Open Sans"/>
                <a:ea typeface="Open Sans"/>
                <a:cs typeface="Open Sans"/>
                <a:sym typeface="Open Sans"/>
              </a:rPr>
            </a:br>
            <a:r>
              <a:rPr b="1" lang="en" sz="1300">
                <a:latin typeface="Open Sans"/>
                <a:ea typeface="Open Sans"/>
                <a:cs typeface="Open Sans"/>
                <a:sym typeface="Open Sans"/>
              </a:rPr>
              <a:t>Jan 1, 2024.</a:t>
            </a:r>
            <a:endParaRPr b="1" sz="1300">
              <a:latin typeface="Open Sans"/>
              <a:ea typeface="Open Sans"/>
              <a:cs typeface="Open Sans"/>
              <a:sym typeface="Open Sans"/>
            </a:endParaRPr>
          </a:p>
        </p:txBody>
      </p:sp>
      <p:pic>
        <p:nvPicPr>
          <p:cNvPr id="104" name="Google Shape;104;p15"/>
          <p:cNvPicPr preferRelativeResize="0"/>
          <p:nvPr/>
        </p:nvPicPr>
        <p:blipFill>
          <a:blip r:embed="rId3">
            <a:alphaModFix/>
          </a:blip>
          <a:stretch>
            <a:fillRect/>
          </a:stretch>
        </p:blipFill>
        <p:spPr>
          <a:xfrm>
            <a:off x="4750550" y="1651325"/>
            <a:ext cx="4393450" cy="4393450"/>
          </a:xfrm>
          <a:prstGeom prst="rect">
            <a:avLst/>
          </a:prstGeom>
          <a:noFill/>
          <a:ln>
            <a:noFill/>
          </a:ln>
        </p:spPr>
      </p:pic>
      <p:cxnSp>
        <p:nvCxnSpPr>
          <p:cNvPr id="105" name="Google Shape;105;p15"/>
          <p:cNvCxnSpPr/>
          <p:nvPr/>
        </p:nvCxnSpPr>
        <p:spPr>
          <a:xfrm flipH="1" rot="10800000">
            <a:off x="1508250" y="2028250"/>
            <a:ext cx="1449600" cy="8400"/>
          </a:xfrm>
          <a:prstGeom prst="straightConnector1">
            <a:avLst/>
          </a:prstGeom>
          <a:noFill/>
          <a:ln cap="flat" cmpd="sng" w="28575">
            <a:solidFill>
              <a:srgbClr val="B7DD79"/>
            </a:solidFill>
            <a:prstDash val="solid"/>
            <a:round/>
            <a:headEnd len="med" w="med" type="none"/>
            <a:tailEnd len="med" w="med" type="none"/>
          </a:ln>
        </p:spPr>
      </p:cxn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16"/>
          <p:cNvSpPr txBox="1"/>
          <p:nvPr>
            <p:ph type="title"/>
          </p:nvPr>
        </p:nvSpPr>
        <p:spPr>
          <a:xfrm>
            <a:off x="1368500" y="982150"/>
            <a:ext cx="6479400" cy="984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800"/>
              <a:t>Schwab News</a:t>
            </a:r>
            <a:endParaRPr sz="2800"/>
          </a:p>
        </p:txBody>
      </p:sp>
      <p:sp>
        <p:nvSpPr>
          <p:cNvPr id="111" name="Google Shape;111;p16"/>
          <p:cNvSpPr txBox="1"/>
          <p:nvPr/>
        </p:nvSpPr>
        <p:spPr>
          <a:xfrm>
            <a:off x="1368500" y="2197775"/>
            <a:ext cx="5691600" cy="1557900"/>
          </a:xfrm>
          <a:prstGeom prst="rect">
            <a:avLst/>
          </a:prstGeom>
          <a:noFill/>
          <a:ln>
            <a:noFill/>
          </a:ln>
        </p:spPr>
        <p:txBody>
          <a:bodyPr anchorCtr="0" anchor="t" bIns="91425" lIns="91425" spcFirstLastPara="1" rIns="91425" wrap="square" tIns="91425">
            <a:normAutofit fontScale="85000" lnSpcReduction="20000"/>
          </a:bodyPr>
          <a:lstStyle/>
          <a:p>
            <a:pPr indent="-298767" lvl="0" marL="457200" rtl="0" algn="l">
              <a:lnSpc>
                <a:spcPct val="115000"/>
              </a:lnSpc>
              <a:spcBef>
                <a:spcPts val="0"/>
              </a:spcBef>
              <a:spcAft>
                <a:spcPts val="0"/>
              </a:spcAft>
              <a:buSzPct val="100000"/>
              <a:buFont typeface="Open Sans"/>
              <a:buChar char="➔"/>
            </a:pPr>
            <a:r>
              <a:rPr lang="en" sz="1300">
                <a:latin typeface="Open Sans"/>
                <a:ea typeface="Open Sans"/>
                <a:cs typeface="Open Sans"/>
                <a:sym typeface="Open Sans"/>
              </a:rPr>
              <a:t>Paperwork processing and phone hold times have dramatically increased over the past few weeks, we expect this trend to continue through year-end</a:t>
            </a:r>
            <a:br>
              <a:rPr lang="en" sz="1300">
                <a:latin typeface="Open Sans"/>
                <a:ea typeface="Open Sans"/>
                <a:cs typeface="Open Sans"/>
                <a:sym typeface="Open Sans"/>
              </a:rPr>
            </a:br>
            <a:endParaRPr sz="1300">
              <a:latin typeface="Open Sans"/>
              <a:ea typeface="Open Sans"/>
              <a:cs typeface="Open Sans"/>
              <a:sym typeface="Open Sans"/>
            </a:endParaRPr>
          </a:p>
          <a:p>
            <a:pPr indent="-298767" lvl="0" marL="457200" rtl="0" algn="l">
              <a:lnSpc>
                <a:spcPct val="115000"/>
              </a:lnSpc>
              <a:spcBef>
                <a:spcPts val="0"/>
              </a:spcBef>
              <a:spcAft>
                <a:spcPts val="0"/>
              </a:spcAft>
              <a:buSzPct val="100000"/>
              <a:buFont typeface="Open Sans"/>
              <a:buChar char="➔"/>
            </a:pPr>
            <a:r>
              <a:rPr lang="en" sz="1300">
                <a:latin typeface="Open Sans"/>
                <a:ea typeface="Open Sans"/>
                <a:cs typeface="Open Sans"/>
                <a:sym typeface="Open Sans"/>
              </a:rPr>
              <a:t>For clients holding cash in excess of our </a:t>
            </a:r>
            <a:r>
              <a:rPr lang="en" sz="1300">
                <a:latin typeface="Open Sans"/>
                <a:ea typeface="Open Sans"/>
                <a:cs typeface="Open Sans"/>
                <a:sym typeface="Open Sans"/>
              </a:rPr>
              <a:t>target</a:t>
            </a:r>
            <a:r>
              <a:rPr lang="en" sz="1300">
                <a:latin typeface="Open Sans"/>
                <a:ea typeface="Open Sans"/>
                <a:cs typeface="Open Sans"/>
                <a:sym typeface="Open Sans"/>
              </a:rPr>
              <a:t> (.5%), advisors can opt into holding the extra cash in a money market fund</a:t>
            </a:r>
            <a:br>
              <a:rPr lang="en" sz="1300">
                <a:latin typeface="Open Sans"/>
                <a:ea typeface="Open Sans"/>
                <a:cs typeface="Open Sans"/>
                <a:sym typeface="Open Sans"/>
              </a:rPr>
            </a:br>
            <a:r>
              <a:rPr lang="en" sz="1300">
                <a:latin typeface="Open Sans"/>
                <a:ea typeface="Open Sans"/>
                <a:cs typeface="Open Sans"/>
                <a:sym typeface="Open Sans"/>
              </a:rPr>
              <a:t> </a:t>
            </a:r>
            <a:endParaRPr sz="1300">
              <a:latin typeface="Open Sans"/>
              <a:ea typeface="Open Sans"/>
              <a:cs typeface="Open Sans"/>
              <a:sym typeface="Open Sans"/>
            </a:endParaRPr>
          </a:p>
          <a:p>
            <a:pPr indent="-298767" lvl="0" marL="457200" rtl="0" algn="l">
              <a:lnSpc>
                <a:spcPct val="115000"/>
              </a:lnSpc>
              <a:spcBef>
                <a:spcPts val="0"/>
              </a:spcBef>
              <a:spcAft>
                <a:spcPts val="0"/>
              </a:spcAft>
              <a:buSzPct val="100000"/>
              <a:buFont typeface="Open Sans"/>
              <a:buChar char="➔"/>
            </a:pPr>
            <a:r>
              <a:rPr b="1" lang="en" sz="1300">
                <a:latin typeface="Open Sans"/>
                <a:ea typeface="Open Sans"/>
                <a:cs typeface="Open Sans"/>
                <a:sym typeface="Open Sans"/>
              </a:rPr>
              <a:t>Legacy TD Advisors will be sent a form to authorize XYPN Invest on existing SLOAs transferred over from TD</a:t>
            </a:r>
            <a:endParaRPr b="1" sz="1300">
              <a:latin typeface="Open Sans"/>
              <a:ea typeface="Open Sans"/>
              <a:cs typeface="Open Sans"/>
              <a:sym typeface="Open Sans"/>
            </a:endParaRPr>
          </a:p>
        </p:txBody>
      </p:sp>
      <p:pic>
        <p:nvPicPr>
          <p:cNvPr id="112" name="Google Shape;112;p16"/>
          <p:cNvPicPr preferRelativeResize="0"/>
          <p:nvPr/>
        </p:nvPicPr>
        <p:blipFill>
          <a:blip r:embed="rId3">
            <a:alphaModFix/>
          </a:blip>
          <a:stretch>
            <a:fillRect/>
          </a:stretch>
        </p:blipFill>
        <p:spPr>
          <a:xfrm>
            <a:off x="5174825" y="2075600"/>
            <a:ext cx="3969175" cy="3969175"/>
          </a:xfrm>
          <a:prstGeom prst="rect">
            <a:avLst/>
          </a:prstGeom>
          <a:noFill/>
          <a:ln>
            <a:noFill/>
          </a:ln>
        </p:spPr>
      </p:pic>
      <p:cxnSp>
        <p:nvCxnSpPr>
          <p:cNvPr id="113" name="Google Shape;113;p16"/>
          <p:cNvCxnSpPr/>
          <p:nvPr/>
        </p:nvCxnSpPr>
        <p:spPr>
          <a:xfrm flipH="1" rot="10800000">
            <a:off x="1508250" y="2028250"/>
            <a:ext cx="1449600" cy="8400"/>
          </a:xfrm>
          <a:prstGeom prst="straightConnector1">
            <a:avLst/>
          </a:prstGeom>
          <a:noFill/>
          <a:ln cap="flat" cmpd="sng" w="28575">
            <a:solidFill>
              <a:srgbClr val="B7DD79"/>
            </a:solidFill>
            <a:prstDash val="solid"/>
            <a:round/>
            <a:headEnd len="med" w="med" type="none"/>
            <a:tailEnd len="med" w="med" type="none"/>
          </a:ln>
        </p:spPr>
      </p:cxn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17"/>
          <p:cNvSpPr txBox="1"/>
          <p:nvPr>
            <p:ph type="title"/>
          </p:nvPr>
        </p:nvSpPr>
        <p:spPr>
          <a:xfrm>
            <a:off x="1484475" y="1302800"/>
            <a:ext cx="6223500" cy="931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SzPts val="990"/>
              <a:buNone/>
            </a:pPr>
            <a:r>
              <a:rPr lang="en" sz="3130"/>
              <a:t>Congrats to Brent Hoskins!  </a:t>
            </a:r>
            <a:endParaRPr sz="3130"/>
          </a:p>
        </p:txBody>
      </p:sp>
      <p:cxnSp>
        <p:nvCxnSpPr>
          <p:cNvPr id="119" name="Google Shape;119;p17"/>
          <p:cNvCxnSpPr/>
          <p:nvPr/>
        </p:nvCxnSpPr>
        <p:spPr>
          <a:xfrm flipH="1" rot="10800000">
            <a:off x="1366625" y="2020850"/>
            <a:ext cx="1449600" cy="8400"/>
          </a:xfrm>
          <a:prstGeom prst="straightConnector1">
            <a:avLst/>
          </a:prstGeom>
          <a:noFill/>
          <a:ln cap="flat" cmpd="sng" w="28575">
            <a:solidFill>
              <a:srgbClr val="B7DD79"/>
            </a:solidFill>
            <a:prstDash val="solid"/>
            <a:round/>
            <a:headEnd len="med" w="med" type="none"/>
            <a:tailEnd len="med" w="med" type="none"/>
          </a:ln>
        </p:spPr>
      </p:cxnSp>
      <p:sp>
        <p:nvSpPr>
          <p:cNvPr id="120" name="Google Shape;120;p17"/>
          <p:cNvSpPr txBox="1"/>
          <p:nvPr/>
        </p:nvSpPr>
        <p:spPr>
          <a:xfrm>
            <a:off x="1368500" y="2197775"/>
            <a:ext cx="5691600" cy="1557900"/>
          </a:xfrm>
          <a:prstGeom prst="rect">
            <a:avLst/>
          </a:prstGeom>
          <a:noFill/>
          <a:ln>
            <a:noFill/>
          </a:ln>
        </p:spPr>
        <p:txBody>
          <a:bodyPr anchorCtr="0" anchor="t" bIns="91425" lIns="91425" spcFirstLastPara="1" rIns="91425" wrap="square" tIns="91425">
            <a:normAutofit/>
          </a:bodyPr>
          <a:lstStyle/>
          <a:p>
            <a:pPr indent="-311150" lvl="0" marL="457200" rtl="0" algn="l">
              <a:lnSpc>
                <a:spcPct val="115000"/>
              </a:lnSpc>
              <a:spcBef>
                <a:spcPts val="0"/>
              </a:spcBef>
              <a:spcAft>
                <a:spcPts val="0"/>
              </a:spcAft>
              <a:buSzPts val="1300"/>
              <a:buFont typeface="Open Sans"/>
              <a:buChar char="➔"/>
            </a:pPr>
            <a:r>
              <a:rPr lang="en" sz="1300">
                <a:latin typeface="Open Sans"/>
                <a:ea typeface="Open Sans"/>
                <a:cs typeface="Open Sans"/>
                <a:sym typeface="Open Sans"/>
              </a:rPr>
              <a:t>Highest Net New Assets in November 2023.</a:t>
            </a:r>
            <a:br>
              <a:rPr lang="en" sz="1300">
                <a:latin typeface="Open Sans"/>
                <a:ea typeface="Open Sans"/>
                <a:cs typeface="Open Sans"/>
                <a:sym typeface="Open Sans"/>
              </a:rPr>
            </a:br>
            <a:endParaRPr sz="1300">
              <a:latin typeface="Open Sans"/>
              <a:ea typeface="Open Sans"/>
              <a:cs typeface="Open Sans"/>
              <a:sym typeface="Open Sans"/>
            </a:endParaRPr>
          </a:p>
          <a:p>
            <a:pPr indent="0" lvl="0" marL="0" rtl="0" algn="l">
              <a:lnSpc>
                <a:spcPct val="115000"/>
              </a:lnSpc>
              <a:spcBef>
                <a:spcPts val="1200"/>
              </a:spcBef>
              <a:spcAft>
                <a:spcPts val="1200"/>
              </a:spcAft>
              <a:buNone/>
            </a:pPr>
            <a:r>
              <a:t/>
            </a:r>
            <a:endParaRPr sz="1300">
              <a:latin typeface="Open Sans"/>
              <a:ea typeface="Open Sans"/>
              <a:cs typeface="Open Sans"/>
              <a:sym typeface="Open Sans"/>
            </a:endParaRPr>
          </a:p>
        </p:txBody>
      </p:sp>
      <p:pic>
        <p:nvPicPr>
          <p:cNvPr id="121" name="Google Shape;121;p17"/>
          <p:cNvPicPr preferRelativeResize="0"/>
          <p:nvPr/>
        </p:nvPicPr>
        <p:blipFill>
          <a:blip r:embed="rId3">
            <a:alphaModFix/>
          </a:blip>
          <a:stretch>
            <a:fillRect/>
          </a:stretch>
        </p:blipFill>
        <p:spPr>
          <a:xfrm>
            <a:off x="1920511" y="2934600"/>
            <a:ext cx="5302982" cy="9315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18"/>
          <p:cNvSpPr txBox="1"/>
          <p:nvPr/>
        </p:nvSpPr>
        <p:spPr>
          <a:xfrm>
            <a:off x="1168625" y="1812050"/>
            <a:ext cx="5294700" cy="368700"/>
          </a:xfrm>
          <a:prstGeom prst="rect">
            <a:avLst/>
          </a:prstGeom>
          <a:noFill/>
          <a:ln>
            <a:noFill/>
          </a:ln>
        </p:spPr>
        <p:txBody>
          <a:bodyPr anchorCtr="0" anchor="t" bIns="34275" lIns="68575" spcFirstLastPara="1" rIns="68575" wrap="square" tIns="34275">
            <a:noAutofit/>
          </a:bodyPr>
          <a:lstStyle/>
          <a:p>
            <a:pPr indent="0" lvl="0" marL="0" marR="0" rtl="0" algn="l">
              <a:lnSpc>
                <a:spcPct val="115000"/>
              </a:lnSpc>
              <a:spcBef>
                <a:spcPts val="0"/>
              </a:spcBef>
              <a:spcAft>
                <a:spcPts val="0"/>
              </a:spcAft>
              <a:buSzPts val="1100"/>
              <a:buNone/>
            </a:pPr>
            <a:r>
              <a:rPr lang="en" sz="1800">
                <a:solidFill>
                  <a:srgbClr val="333333"/>
                </a:solidFill>
                <a:latin typeface="Work Sans Black"/>
                <a:ea typeface="Work Sans Black"/>
                <a:cs typeface="Work Sans Black"/>
                <a:sym typeface="Work Sans Black"/>
              </a:rPr>
              <a:t>Year-End Billing</a:t>
            </a:r>
            <a:br>
              <a:rPr lang="en">
                <a:solidFill>
                  <a:srgbClr val="333333"/>
                </a:solidFill>
                <a:latin typeface="Work Sans"/>
                <a:ea typeface="Work Sans"/>
                <a:cs typeface="Work Sans"/>
                <a:sym typeface="Work Sans"/>
              </a:rPr>
            </a:br>
            <a:r>
              <a:rPr lang="en">
                <a:solidFill>
                  <a:srgbClr val="333333"/>
                </a:solidFill>
                <a:latin typeface="Work Sans"/>
                <a:ea typeface="Work Sans"/>
                <a:cs typeface="Work Sans"/>
                <a:sym typeface="Work Sans"/>
              </a:rPr>
              <a:t>We will send out forecasts on December 20th</a:t>
            </a:r>
            <a:endParaRPr>
              <a:solidFill>
                <a:srgbClr val="333333"/>
              </a:solidFill>
              <a:latin typeface="Work Sans"/>
              <a:ea typeface="Work Sans"/>
              <a:cs typeface="Work Sans"/>
              <a:sym typeface="Work Sans"/>
            </a:endParaRPr>
          </a:p>
          <a:p>
            <a:pPr indent="0" lvl="0" marL="0" marR="0" rtl="0" algn="l">
              <a:lnSpc>
                <a:spcPct val="80000"/>
              </a:lnSpc>
              <a:spcBef>
                <a:spcPts val="0"/>
              </a:spcBef>
              <a:spcAft>
                <a:spcPts val="0"/>
              </a:spcAft>
              <a:buSzPts val="1100"/>
              <a:buNone/>
            </a:pPr>
            <a:r>
              <a:t/>
            </a:r>
            <a:endParaRPr sz="1900">
              <a:solidFill>
                <a:srgbClr val="333333"/>
              </a:solidFill>
              <a:latin typeface="Work Sans Black"/>
              <a:ea typeface="Work Sans Black"/>
              <a:cs typeface="Work Sans Black"/>
              <a:sym typeface="Work Sans Black"/>
            </a:endParaRPr>
          </a:p>
        </p:txBody>
      </p:sp>
      <p:sp>
        <p:nvSpPr>
          <p:cNvPr id="127" name="Google Shape;127;p18"/>
          <p:cNvSpPr txBox="1"/>
          <p:nvPr/>
        </p:nvSpPr>
        <p:spPr>
          <a:xfrm>
            <a:off x="1168625" y="2150700"/>
            <a:ext cx="3346200" cy="323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t/>
            </a:r>
            <a:endParaRPr sz="900">
              <a:solidFill>
                <a:schemeClr val="dk1"/>
              </a:solidFill>
              <a:latin typeface="Open Sans"/>
              <a:ea typeface="Open Sans"/>
              <a:cs typeface="Open Sans"/>
              <a:sym typeface="Open Sans"/>
            </a:endParaRPr>
          </a:p>
        </p:txBody>
      </p:sp>
      <p:sp>
        <p:nvSpPr>
          <p:cNvPr id="128" name="Google Shape;128;p18"/>
          <p:cNvSpPr/>
          <p:nvPr/>
        </p:nvSpPr>
        <p:spPr>
          <a:xfrm>
            <a:off x="587985" y="1735851"/>
            <a:ext cx="460800" cy="460800"/>
          </a:xfrm>
          <a:prstGeom prst="ellipse">
            <a:avLst/>
          </a:prstGeom>
          <a:solidFill>
            <a:srgbClr val="FFFFFF"/>
          </a:solidFill>
          <a:ln cap="flat" cmpd="sng" w="19050">
            <a:solidFill>
              <a:srgbClr val="E7E6E5"/>
            </a:solidFill>
            <a:prstDash val="solid"/>
            <a:round/>
            <a:headEnd len="sm" w="sm" type="none"/>
            <a:tailEnd len="sm" w="sm" type="none"/>
          </a:ln>
          <a:effectLst>
            <a:outerShdw blurRad="228600" rotWithShape="0" algn="bl" dir="3600000" dist="76200">
              <a:srgbClr val="000000">
                <a:alpha val="9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sz="700"/>
          </a:p>
        </p:txBody>
      </p:sp>
      <p:sp>
        <p:nvSpPr>
          <p:cNvPr id="129" name="Google Shape;129;p18"/>
          <p:cNvSpPr txBox="1"/>
          <p:nvPr/>
        </p:nvSpPr>
        <p:spPr>
          <a:xfrm>
            <a:off x="761513" y="1843100"/>
            <a:ext cx="148800" cy="2463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rgbClr val="000000"/>
              </a:buClr>
              <a:buSzPts val="1100"/>
              <a:buFont typeface="Arial"/>
              <a:buNone/>
            </a:pPr>
            <a:r>
              <a:rPr lang="en" sz="1600">
                <a:solidFill>
                  <a:srgbClr val="333333"/>
                </a:solidFill>
                <a:latin typeface="Work Sans ExtraBold"/>
                <a:ea typeface="Work Sans ExtraBold"/>
                <a:cs typeface="Work Sans ExtraBold"/>
                <a:sym typeface="Work Sans ExtraBold"/>
              </a:rPr>
              <a:t>1</a:t>
            </a:r>
            <a:endParaRPr sz="1600">
              <a:solidFill>
                <a:srgbClr val="333333"/>
              </a:solidFill>
              <a:latin typeface="Work Sans ExtraBold"/>
              <a:ea typeface="Work Sans ExtraBold"/>
              <a:cs typeface="Work Sans ExtraBold"/>
              <a:sym typeface="Work Sans ExtraBold"/>
            </a:endParaRPr>
          </a:p>
        </p:txBody>
      </p:sp>
      <p:sp>
        <p:nvSpPr>
          <p:cNvPr id="130" name="Google Shape;130;p18"/>
          <p:cNvSpPr txBox="1"/>
          <p:nvPr>
            <p:ph type="title"/>
          </p:nvPr>
        </p:nvSpPr>
        <p:spPr>
          <a:xfrm>
            <a:off x="553150" y="854850"/>
            <a:ext cx="7919400" cy="881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lang="en"/>
              <a:t>Important Dates</a:t>
            </a:r>
            <a:endParaRPr/>
          </a:p>
        </p:txBody>
      </p:sp>
      <p:pic>
        <p:nvPicPr>
          <p:cNvPr id="131" name="Google Shape;131;p18"/>
          <p:cNvPicPr preferRelativeResize="0"/>
          <p:nvPr/>
        </p:nvPicPr>
        <p:blipFill>
          <a:blip r:embed="rId3">
            <a:alphaModFix/>
          </a:blip>
          <a:stretch>
            <a:fillRect/>
          </a:stretch>
        </p:blipFill>
        <p:spPr>
          <a:xfrm>
            <a:off x="5987950" y="1255925"/>
            <a:ext cx="3102750" cy="3102750"/>
          </a:xfrm>
          <a:prstGeom prst="rect">
            <a:avLst/>
          </a:prstGeom>
          <a:noFill/>
          <a:ln>
            <a:noFill/>
          </a:ln>
        </p:spPr>
      </p:pic>
      <p:pic>
        <p:nvPicPr>
          <p:cNvPr id="132" name="Google Shape;132;p18"/>
          <p:cNvPicPr preferRelativeResize="0"/>
          <p:nvPr/>
        </p:nvPicPr>
        <p:blipFill>
          <a:blip r:embed="rId4">
            <a:alphaModFix/>
          </a:blip>
          <a:stretch>
            <a:fillRect/>
          </a:stretch>
        </p:blipFill>
        <p:spPr>
          <a:xfrm>
            <a:off x="7383570" y="2024925"/>
            <a:ext cx="427081" cy="460800"/>
          </a:xfrm>
          <a:prstGeom prst="rect">
            <a:avLst/>
          </a:prstGeom>
          <a:noFill/>
          <a:ln>
            <a:noFill/>
          </a:ln>
        </p:spPr>
      </p:pic>
      <p:sp>
        <p:nvSpPr>
          <p:cNvPr id="133" name="Google Shape;133;p18"/>
          <p:cNvSpPr txBox="1"/>
          <p:nvPr/>
        </p:nvSpPr>
        <p:spPr>
          <a:xfrm>
            <a:off x="1168625" y="2497850"/>
            <a:ext cx="5294700" cy="368700"/>
          </a:xfrm>
          <a:prstGeom prst="rect">
            <a:avLst/>
          </a:prstGeom>
          <a:noFill/>
          <a:ln>
            <a:noFill/>
          </a:ln>
        </p:spPr>
        <p:txBody>
          <a:bodyPr anchorCtr="0" anchor="t" bIns="34275" lIns="68575" spcFirstLastPara="1" rIns="68575" wrap="square" tIns="34275">
            <a:noAutofit/>
          </a:bodyPr>
          <a:lstStyle/>
          <a:p>
            <a:pPr indent="0" lvl="0" marL="0" marR="0" rtl="0" algn="l">
              <a:lnSpc>
                <a:spcPct val="115000"/>
              </a:lnSpc>
              <a:spcBef>
                <a:spcPts val="0"/>
              </a:spcBef>
              <a:spcAft>
                <a:spcPts val="0"/>
              </a:spcAft>
              <a:buSzPts val="1100"/>
              <a:buNone/>
            </a:pPr>
            <a:r>
              <a:rPr lang="en" sz="1800">
                <a:solidFill>
                  <a:srgbClr val="333333"/>
                </a:solidFill>
                <a:latin typeface="Work Sans Black"/>
                <a:ea typeface="Work Sans Black"/>
                <a:cs typeface="Work Sans Black"/>
                <a:sym typeface="Work Sans Black"/>
              </a:rPr>
              <a:t>Christmas Day Closure</a:t>
            </a:r>
            <a:endParaRPr sz="1800">
              <a:solidFill>
                <a:srgbClr val="333333"/>
              </a:solidFill>
              <a:latin typeface="Work Sans Black"/>
              <a:ea typeface="Work Sans Black"/>
              <a:cs typeface="Work Sans Black"/>
              <a:sym typeface="Work Sans Black"/>
            </a:endParaRPr>
          </a:p>
          <a:p>
            <a:pPr indent="0" lvl="0" marL="0" marR="0" rtl="0" algn="l">
              <a:lnSpc>
                <a:spcPct val="80000"/>
              </a:lnSpc>
              <a:spcBef>
                <a:spcPts val="0"/>
              </a:spcBef>
              <a:spcAft>
                <a:spcPts val="0"/>
              </a:spcAft>
              <a:buSzPts val="1100"/>
              <a:buNone/>
            </a:pPr>
            <a:r>
              <a:rPr lang="en">
                <a:solidFill>
                  <a:srgbClr val="333333"/>
                </a:solidFill>
                <a:latin typeface="Work Sans Black"/>
                <a:ea typeface="Work Sans Black"/>
                <a:cs typeface="Work Sans Black"/>
                <a:sym typeface="Work Sans Black"/>
              </a:rPr>
              <a:t>December 25, 2023</a:t>
            </a:r>
            <a:endParaRPr>
              <a:solidFill>
                <a:srgbClr val="333333"/>
              </a:solidFill>
              <a:latin typeface="Work Sans"/>
              <a:ea typeface="Work Sans"/>
              <a:cs typeface="Work Sans"/>
              <a:sym typeface="Work Sans"/>
            </a:endParaRPr>
          </a:p>
          <a:p>
            <a:pPr indent="0" lvl="0" marL="0" marR="0" rtl="0" algn="l">
              <a:lnSpc>
                <a:spcPct val="80000"/>
              </a:lnSpc>
              <a:spcBef>
                <a:spcPts val="0"/>
              </a:spcBef>
              <a:spcAft>
                <a:spcPts val="0"/>
              </a:spcAft>
              <a:buSzPts val="1100"/>
              <a:buNone/>
            </a:pPr>
            <a:r>
              <a:t/>
            </a:r>
            <a:endParaRPr sz="1900">
              <a:solidFill>
                <a:srgbClr val="333333"/>
              </a:solidFill>
              <a:latin typeface="Work Sans Black"/>
              <a:ea typeface="Work Sans Black"/>
              <a:cs typeface="Work Sans Black"/>
              <a:sym typeface="Work Sans Black"/>
            </a:endParaRPr>
          </a:p>
        </p:txBody>
      </p:sp>
      <p:sp>
        <p:nvSpPr>
          <p:cNvPr id="134" name="Google Shape;134;p18"/>
          <p:cNvSpPr/>
          <p:nvPr/>
        </p:nvSpPr>
        <p:spPr>
          <a:xfrm>
            <a:off x="587985" y="2421651"/>
            <a:ext cx="460800" cy="460800"/>
          </a:xfrm>
          <a:prstGeom prst="ellipse">
            <a:avLst/>
          </a:prstGeom>
          <a:solidFill>
            <a:srgbClr val="FFFFFF"/>
          </a:solidFill>
          <a:ln cap="flat" cmpd="sng" w="19050">
            <a:solidFill>
              <a:srgbClr val="E7E6E5"/>
            </a:solidFill>
            <a:prstDash val="solid"/>
            <a:round/>
            <a:headEnd len="sm" w="sm" type="none"/>
            <a:tailEnd len="sm" w="sm" type="none"/>
          </a:ln>
          <a:effectLst>
            <a:outerShdw blurRad="228600" rotWithShape="0" algn="bl" dir="3600000" dist="76200">
              <a:srgbClr val="000000">
                <a:alpha val="9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sz="700"/>
          </a:p>
        </p:txBody>
      </p:sp>
      <p:sp>
        <p:nvSpPr>
          <p:cNvPr id="135" name="Google Shape;135;p18"/>
          <p:cNvSpPr txBox="1"/>
          <p:nvPr/>
        </p:nvSpPr>
        <p:spPr>
          <a:xfrm>
            <a:off x="761513" y="2528900"/>
            <a:ext cx="148800" cy="2463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rgbClr val="000000"/>
              </a:buClr>
              <a:buSzPts val="1100"/>
              <a:buFont typeface="Arial"/>
              <a:buNone/>
            </a:pPr>
            <a:r>
              <a:rPr lang="en" sz="1600">
                <a:solidFill>
                  <a:srgbClr val="333333"/>
                </a:solidFill>
                <a:latin typeface="Work Sans ExtraBold"/>
                <a:ea typeface="Work Sans ExtraBold"/>
                <a:cs typeface="Work Sans ExtraBold"/>
                <a:sym typeface="Work Sans ExtraBold"/>
              </a:rPr>
              <a:t>2</a:t>
            </a:r>
            <a:endParaRPr sz="1600">
              <a:solidFill>
                <a:srgbClr val="333333"/>
              </a:solidFill>
              <a:latin typeface="Work Sans ExtraBold"/>
              <a:ea typeface="Work Sans ExtraBold"/>
              <a:cs typeface="Work Sans ExtraBold"/>
              <a:sym typeface="Work Sans ExtraBold"/>
            </a:endParaRPr>
          </a:p>
        </p:txBody>
      </p:sp>
      <p:sp>
        <p:nvSpPr>
          <p:cNvPr id="136" name="Google Shape;136;p18"/>
          <p:cNvSpPr txBox="1"/>
          <p:nvPr/>
        </p:nvSpPr>
        <p:spPr>
          <a:xfrm>
            <a:off x="1168625" y="3522300"/>
            <a:ext cx="3346200" cy="323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t/>
            </a:r>
            <a:endParaRPr sz="900">
              <a:solidFill>
                <a:schemeClr val="dk1"/>
              </a:solidFill>
              <a:latin typeface="Open Sans"/>
              <a:ea typeface="Open Sans"/>
              <a:cs typeface="Open Sans"/>
              <a:sym typeface="Open Sans"/>
            </a:endParaRPr>
          </a:p>
        </p:txBody>
      </p:sp>
      <p:sp>
        <p:nvSpPr>
          <p:cNvPr id="137" name="Google Shape;137;p18"/>
          <p:cNvSpPr txBox="1"/>
          <p:nvPr/>
        </p:nvSpPr>
        <p:spPr>
          <a:xfrm>
            <a:off x="1168625" y="3259850"/>
            <a:ext cx="5294700" cy="368700"/>
          </a:xfrm>
          <a:prstGeom prst="rect">
            <a:avLst/>
          </a:prstGeom>
          <a:noFill/>
          <a:ln>
            <a:noFill/>
          </a:ln>
        </p:spPr>
        <p:txBody>
          <a:bodyPr anchorCtr="0" anchor="t" bIns="34275" lIns="68575" spcFirstLastPara="1" rIns="68575" wrap="square" tIns="34275">
            <a:noAutofit/>
          </a:bodyPr>
          <a:lstStyle/>
          <a:p>
            <a:pPr indent="0" lvl="0" marL="0" marR="0" rtl="0" algn="l">
              <a:lnSpc>
                <a:spcPct val="115000"/>
              </a:lnSpc>
              <a:spcBef>
                <a:spcPts val="0"/>
              </a:spcBef>
              <a:spcAft>
                <a:spcPts val="0"/>
              </a:spcAft>
              <a:buSzPts val="1100"/>
              <a:buNone/>
            </a:pPr>
            <a:r>
              <a:rPr lang="en" sz="1800">
                <a:solidFill>
                  <a:srgbClr val="333333"/>
                </a:solidFill>
                <a:latin typeface="Work Sans Black"/>
                <a:ea typeface="Work Sans Black"/>
                <a:cs typeface="Work Sans Black"/>
                <a:sym typeface="Work Sans Black"/>
              </a:rPr>
              <a:t>Early Office Closures: 2pm MST</a:t>
            </a:r>
            <a:endParaRPr sz="1800">
              <a:solidFill>
                <a:srgbClr val="333333"/>
              </a:solidFill>
              <a:latin typeface="Work Sans Black"/>
              <a:ea typeface="Work Sans Black"/>
              <a:cs typeface="Work Sans Black"/>
              <a:sym typeface="Work Sans Black"/>
            </a:endParaRPr>
          </a:p>
          <a:p>
            <a:pPr indent="0" lvl="0" marL="0" marR="0" rtl="0" algn="l">
              <a:lnSpc>
                <a:spcPct val="80000"/>
              </a:lnSpc>
              <a:spcBef>
                <a:spcPts val="0"/>
              </a:spcBef>
              <a:spcAft>
                <a:spcPts val="0"/>
              </a:spcAft>
              <a:buSzPts val="1100"/>
              <a:buNone/>
            </a:pPr>
            <a:r>
              <a:rPr lang="en">
                <a:solidFill>
                  <a:srgbClr val="333333"/>
                </a:solidFill>
                <a:latin typeface="Work Sans Black"/>
                <a:ea typeface="Work Sans Black"/>
                <a:cs typeface="Work Sans Black"/>
                <a:sym typeface="Work Sans Black"/>
              </a:rPr>
              <a:t>December 26-29, 2023</a:t>
            </a:r>
            <a:endParaRPr>
              <a:solidFill>
                <a:srgbClr val="333333"/>
              </a:solidFill>
              <a:latin typeface="Work Sans"/>
              <a:ea typeface="Work Sans"/>
              <a:cs typeface="Work Sans"/>
              <a:sym typeface="Work Sans"/>
            </a:endParaRPr>
          </a:p>
          <a:p>
            <a:pPr indent="0" lvl="0" marL="0" marR="0" rtl="0" algn="l">
              <a:lnSpc>
                <a:spcPct val="80000"/>
              </a:lnSpc>
              <a:spcBef>
                <a:spcPts val="0"/>
              </a:spcBef>
              <a:spcAft>
                <a:spcPts val="0"/>
              </a:spcAft>
              <a:buSzPts val="1100"/>
              <a:buNone/>
            </a:pPr>
            <a:r>
              <a:t/>
            </a:r>
            <a:endParaRPr sz="1900">
              <a:solidFill>
                <a:srgbClr val="333333"/>
              </a:solidFill>
              <a:latin typeface="Work Sans Black"/>
              <a:ea typeface="Work Sans Black"/>
              <a:cs typeface="Work Sans Black"/>
              <a:sym typeface="Work Sans Black"/>
            </a:endParaRPr>
          </a:p>
        </p:txBody>
      </p:sp>
      <p:sp>
        <p:nvSpPr>
          <p:cNvPr id="138" name="Google Shape;138;p18"/>
          <p:cNvSpPr txBox="1"/>
          <p:nvPr/>
        </p:nvSpPr>
        <p:spPr>
          <a:xfrm>
            <a:off x="1168625" y="3827100"/>
            <a:ext cx="3346200" cy="482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We have scheduled early closures between Christmas and the end of the year.</a:t>
            </a:r>
            <a:endParaRPr sz="900">
              <a:solidFill>
                <a:schemeClr val="dk1"/>
              </a:solidFill>
              <a:latin typeface="Open Sans"/>
              <a:ea typeface="Open Sans"/>
              <a:cs typeface="Open Sans"/>
              <a:sym typeface="Open Sans"/>
            </a:endParaRPr>
          </a:p>
        </p:txBody>
      </p:sp>
      <p:sp>
        <p:nvSpPr>
          <p:cNvPr id="139" name="Google Shape;139;p18"/>
          <p:cNvSpPr/>
          <p:nvPr/>
        </p:nvSpPr>
        <p:spPr>
          <a:xfrm>
            <a:off x="587985" y="3183651"/>
            <a:ext cx="460800" cy="460800"/>
          </a:xfrm>
          <a:prstGeom prst="ellipse">
            <a:avLst/>
          </a:prstGeom>
          <a:solidFill>
            <a:srgbClr val="FFFFFF"/>
          </a:solidFill>
          <a:ln cap="flat" cmpd="sng" w="19050">
            <a:solidFill>
              <a:srgbClr val="E7E6E5"/>
            </a:solidFill>
            <a:prstDash val="solid"/>
            <a:round/>
            <a:headEnd len="sm" w="sm" type="none"/>
            <a:tailEnd len="sm" w="sm" type="none"/>
          </a:ln>
          <a:effectLst>
            <a:outerShdw blurRad="228600" rotWithShape="0" algn="bl" dir="3600000" dist="76200">
              <a:srgbClr val="000000">
                <a:alpha val="9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sz="700"/>
          </a:p>
        </p:txBody>
      </p:sp>
      <p:sp>
        <p:nvSpPr>
          <p:cNvPr id="140" name="Google Shape;140;p18"/>
          <p:cNvSpPr txBox="1"/>
          <p:nvPr/>
        </p:nvSpPr>
        <p:spPr>
          <a:xfrm>
            <a:off x="761513" y="3290900"/>
            <a:ext cx="148800" cy="2463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rgbClr val="000000"/>
              </a:buClr>
              <a:buSzPts val="1100"/>
              <a:buFont typeface="Arial"/>
              <a:buNone/>
            </a:pPr>
            <a:r>
              <a:rPr lang="en" sz="1600">
                <a:solidFill>
                  <a:srgbClr val="333333"/>
                </a:solidFill>
                <a:latin typeface="Work Sans ExtraBold"/>
                <a:ea typeface="Work Sans ExtraBold"/>
                <a:cs typeface="Work Sans ExtraBold"/>
                <a:sym typeface="Work Sans ExtraBold"/>
              </a:rPr>
              <a:t>3</a:t>
            </a:r>
            <a:endParaRPr sz="1600">
              <a:solidFill>
                <a:srgbClr val="333333"/>
              </a:solidFill>
              <a:latin typeface="Work Sans ExtraBold"/>
              <a:ea typeface="Work Sans ExtraBold"/>
              <a:cs typeface="Work Sans ExtraBold"/>
              <a:sym typeface="Work Sans ExtraBo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19"/>
          <p:cNvSpPr txBox="1"/>
          <p:nvPr>
            <p:ph type="title"/>
          </p:nvPr>
        </p:nvSpPr>
        <p:spPr>
          <a:xfrm>
            <a:off x="553150" y="265775"/>
            <a:ext cx="6874800" cy="1559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Disclosures</a:t>
            </a:r>
            <a:endParaRPr/>
          </a:p>
        </p:txBody>
      </p:sp>
      <p:cxnSp>
        <p:nvCxnSpPr>
          <p:cNvPr id="146" name="Google Shape;146;p19"/>
          <p:cNvCxnSpPr/>
          <p:nvPr/>
        </p:nvCxnSpPr>
        <p:spPr>
          <a:xfrm flipH="1" rot="10800000">
            <a:off x="646050" y="1606700"/>
            <a:ext cx="1449600" cy="8400"/>
          </a:xfrm>
          <a:prstGeom prst="straightConnector1">
            <a:avLst/>
          </a:prstGeom>
          <a:noFill/>
          <a:ln cap="flat" cmpd="sng" w="28575">
            <a:solidFill>
              <a:srgbClr val="B7DD79"/>
            </a:solidFill>
            <a:prstDash val="solid"/>
            <a:round/>
            <a:headEnd len="med" w="med" type="none"/>
            <a:tailEnd len="med" w="med" type="none"/>
          </a:ln>
        </p:spPr>
      </p:cxnSp>
      <p:sp>
        <p:nvSpPr>
          <p:cNvPr id="147" name="Google Shape;147;p19"/>
          <p:cNvSpPr txBox="1"/>
          <p:nvPr/>
        </p:nvSpPr>
        <p:spPr>
          <a:xfrm>
            <a:off x="668825" y="1752975"/>
            <a:ext cx="7931400" cy="26562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This information is not intended to be used as the primary basis for investment decisions, nor should it be construed as advice designed to meet the particular needs of an individual investor. Investing in mutual funds, ETFs, and other equity and debt securities involves risk, including loss of principal. An investor should consider a portfolio’s investment objectives, risks, and expenses carefully before investing. Please read any applicable funds’ prospectus carefully before investing. Investors cannot invest directly in an index. Indexes are unmanaged and reflect reinvested dividends and/or distributions, but do not reflect sales charges, commissions, expenses or taxes.</a:t>
            </a:r>
            <a:endParaRPr sz="900">
              <a:solidFill>
                <a:schemeClr val="dk1"/>
              </a:solidFill>
              <a:latin typeface="Open Sans"/>
              <a:ea typeface="Open Sans"/>
              <a:cs typeface="Open Sans"/>
              <a:sym typeface="Open Sans"/>
            </a:endParaRPr>
          </a:p>
          <a:p>
            <a:pPr indent="0" lvl="0" marL="0" rtl="0" algn="l">
              <a:lnSpc>
                <a:spcPct val="150000"/>
              </a:lnSpc>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XYPN Invest constructs and manages investment models (“Model Portfolios”) through a technology solution. The Model Portfolios can be used by independent registered investment advisers (“RIAs”) that are members of XYPN, but not affiliated with the XYPN Invest. XYPN Invest manages its Model Portfolios on a discretionary basis primarily by allocating assets among various mutual funds and exchange-traded funds (“ETFs”). XYPN Invest may also allocate assets in individual debt and equity securities. While XYPN Invest will select mutual funds and ETFs for the Model Portfolios, provide guidance and information about the Model Portfolios to RIAs, RIAs are responsible for choosing the specific model and allocation for each of their Clients. </a:t>
            </a:r>
            <a:endParaRPr sz="900">
              <a:solidFill>
                <a:schemeClr val="dk1"/>
              </a:solidFill>
              <a:latin typeface="Open Sans"/>
              <a:ea typeface="Open Sans"/>
              <a:cs typeface="Open Sans"/>
              <a:sym typeface="Open Sans"/>
            </a:endParaRPr>
          </a:p>
          <a:p>
            <a:pPr indent="0" lvl="0" marL="0" rtl="0" algn="l">
              <a:lnSpc>
                <a:spcPct val="150000"/>
              </a:lnSpc>
              <a:spcBef>
                <a:spcPts val="0"/>
              </a:spcBef>
              <a:spcAft>
                <a:spcPts val="0"/>
              </a:spcAft>
              <a:buClr>
                <a:schemeClr val="dk1"/>
              </a:buClr>
              <a:buSzPts val="1100"/>
              <a:buFont typeface="Arial"/>
              <a:buNone/>
            </a:pPr>
            <a:r>
              <a:t/>
            </a:r>
            <a:endParaRPr sz="900">
              <a:solidFill>
                <a:schemeClr val="dk1"/>
              </a:solidFill>
              <a:latin typeface="Open Sans"/>
              <a:ea typeface="Open Sans"/>
              <a:cs typeface="Open Sans"/>
              <a:sym typeface="Open Sans"/>
            </a:endParaRPr>
          </a:p>
          <a:p>
            <a:pPr indent="0" lvl="0" marL="0" rtl="0" algn="l">
              <a:spcBef>
                <a:spcPts val="0"/>
              </a:spcBef>
              <a:spcAft>
                <a:spcPts val="0"/>
              </a:spcAft>
              <a:buNone/>
            </a:pPr>
            <a:r>
              <a:t/>
            </a:r>
            <a:endParaRPr>
              <a:solidFill>
                <a:schemeClr val="dk1"/>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