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6" r:id="rId4"/>
    <p:sldMasterId id="2147483737" r:id="rId5"/>
    <p:sldMasterId id="2147483738" r:id="rId6"/>
    <p:sldMasterId id="214748373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5143500" cx="9144000"/>
  <p:notesSz cx="6858000" cy="9144000"/>
  <p:embeddedFontLst>
    <p:embeddedFont>
      <p:font typeface="Raleway"/>
      <p:regular r:id="rId25"/>
      <p:bold r:id="rId26"/>
      <p:italic r:id="rId27"/>
      <p:boldItalic r:id="rId28"/>
    </p:embeddedFont>
    <p:embeddedFont>
      <p:font typeface="Lato"/>
      <p:regular r:id="rId29"/>
      <p:bold r:id="rId30"/>
      <p:italic r:id="rId31"/>
      <p:boldItalic r:id="rId32"/>
    </p:embeddedFont>
    <p:embeddedFont>
      <p:font typeface="Open Sans ExtraBold"/>
      <p:bold r:id="rId33"/>
      <p:boldItalic r:id="rId34"/>
    </p:embeddedFont>
    <p:embeddedFont>
      <p:font typeface="Open Sans Light"/>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2.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ato-regular.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3.xml"/><Relationship Id="rId33" Type="http://schemas.openxmlformats.org/officeDocument/2006/relationships/font" Target="fonts/OpenSansExtraBold-bold.fntdata"/><Relationship Id="rId10" Type="http://schemas.openxmlformats.org/officeDocument/2006/relationships/slide" Target="slides/slide2.xml"/><Relationship Id="rId32" Type="http://schemas.openxmlformats.org/officeDocument/2006/relationships/font" Target="fonts/Lato-boldItalic.fntdata"/><Relationship Id="rId13" Type="http://schemas.openxmlformats.org/officeDocument/2006/relationships/slide" Target="slides/slide5.xml"/><Relationship Id="rId35" Type="http://schemas.openxmlformats.org/officeDocument/2006/relationships/font" Target="fonts/OpenSansLight-regular.fntdata"/><Relationship Id="rId12" Type="http://schemas.openxmlformats.org/officeDocument/2006/relationships/slide" Target="slides/slide4.xml"/><Relationship Id="rId34" Type="http://schemas.openxmlformats.org/officeDocument/2006/relationships/font" Target="fonts/OpenSansExtraBold-boldItalic.fntdata"/><Relationship Id="rId15" Type="http://schemas.openxmlformats.org/officeDocument/2006/relationships/slide" Target="slides/slide7.xml"/><Relationship Id="rId37" Type="http://schemas.openxmlformats.org/officeDocument/2006/relationships/font" Target="fonts/OpenSansLight-italic.fntdata"/><Relationship Id="rId14" Type="http://schemas.openxmlformats.org/officeDocument/2006/relationships/slide" Target="slides/slide6.xml"/><Relationship Id="rId36" Type="http://schemas.openxmlformats.org/officeDocument/2006/relationships/font" Target="fonts/OpenSansLight-bold.fntdata"/><Relationship Id="rId17" Type="http://schemas.openxmlformats.org/officeDocument/2006/relationships/slide" Target="slides/slide9.xml"/><Relationship Id="rId39" Type="http://schemas.openxmlformats.org/officeDocument/2006/relationships/font" Target="fonts/OpenSans-regular.fntdata"/><Relationship Id="rId16" Type="http://schemas.openxmlformats.org/officeDocument/2006/relationships/slide" Target="slides/slide8.xml"/><Relationship Id="rId38" Type="http://schemas.openxmlformats.org/officeDocument/2006/relationships/font" Target="fonts/OpenSansLight-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15ece77dc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15ece77dc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58ce1892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258ce1892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58ce18921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258ce18921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312b45d7a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2312b45d7a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2cb551a20b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22cb551a20b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183a7285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2183a7285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2cb551a20b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22cb551a20b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2cb551a20b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22cb551a20b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b7eb3bbf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b7eb3bbf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295d53e74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2295d53e74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5fcaf9c50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5fcaf9c508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5fcaf9c508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5fcaf9c508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295d53e744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295d53e744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5fcaf9c508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5fcaf9c508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5fcaf9c508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5fcaf9c508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5fcaf9c508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5fcaf9c508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0" name="Shape 10"/>
        <p:cNvGrpSpPr/>
        <p:nvPr/>
      </p:nvGrpSpPr>
      <p:grpSpPr>
        <a:xfrm>
          <a:off x="0" y="0"/>
          <a:ext cx="0" cy="0"/>
          <a:chOff x="0" y="0"/>
          <a:chExt cx="0" cy="0"/>
        </a:xfrm>
      </p:grpSpPr>
      <p:cxnSp>
        <p:nvCxnSpPr>
          <p:cNvPr id="11" name="Google Shape;11;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2" name="Google Shape;12;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 type="subTitle"/>
          </p:nvPr>
        </p:nvSpPr>
        <p:spPr>
          <a:xfrm>
            <a:off x="2376000" y="3162250"/>
            <a:ext cx="6331500" cy="1501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16" name="Google Shape;16;p2"/>
          <p:cNvPicPr preferRelativeResize="0"/>
          <p:nvPr/>
        </p:nvPicPr>
        <p:blipFill>
          <a:blip r:embed="rId3">
            <a:alphaModFix/>
          </a:blip>
          <a:stretch>
            <a:fillRect/>
          </a:stretch>
        </p:blipFill>
        <p:spPr>
          <a:xfrm>
            <a:off x="-141379" y="-454787"/>
            <a:ext cx="2823956" cy="15884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11"/>
          <p:cNvSpPr txBox="1"/>
          <p:nvPr>
            <p:ph type="title"/>
          </p:nvPr>
        </p:nvSpPr>
        <p:spPr>
          <a:xfrm>
            <a:off x="319500" y="1278675"/>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0" name="Google Shape;70;p11"/>
          <p:cNvSpPr txBox="1"/>
          <p:nvPr>
            <p:ph idx="1" type="body"/>
          </p:nvPr>
        </p:nvSpPr>
        <p:spPr>
          <a:xfrm>
            <a:off x="319500" y="2034379"/>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1" name="Google Shape;7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72" name="Google Shape;72;p11"/>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73" name="Shape 73"/>
        <p:cNvGrpSpPr/>
        <p:nvPr/>
      </p:nvGrpSpPr>
      <p:grpSpPr>
        <a:xfrm>
          <a:off x="0" y="0"/>
          <a:ext cx="0" cy="0"/>
          <a:chOff x="0" y="0"/>
          <a:chExt cx="0" cy="0"/>
        </a:xfrm>
      </p:grpSpPr>
      <p:sp>
        <p:nvSpPr>
          <p:cNvPr id="74" name="Google Shape;74;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2"/>
          <p:cNvSpPr txBox="1"/>
          <p:nvPr>
            <p:ph type="title"/>
          </p:nvPr>
        </p:nvSpPr>
        <p:spPr>
          <a:xfrm>
            <a:off x="319500" y="1278675"/>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76" name="Google Shape;76;p12"/>
          <p:cNvSpPr txBox="1"/>
          <p:nvPr>
            <p:ph idx="1" type="body"/>
          </p:nvPr>
        </p:nvSpPr>
        <p:spPr>
          <a:xfrm>
            <a:off x="319500" y="2034379"/>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Char char="●"/>
              <a:defRPr sz="12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pic>
        <p:nvPicPr>
          <p:cNvPr id="77" name="Google Shape;77;p12"/>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1">
  <p:cSld name="ONE_COLUMN_TEXT_1_1">
    <p:spTree>
      <p:nvGrpSpPr>
        <p:cNvPr id="78" name="Shape 78"/>
        <p:cNvGrpSpPr/>
        <p:nvPr/>
      </p:nvGrpSpPr>
      <p:grpSpPr>
        <a:xfrm>
          <a:off x="0" y="0"/>
          <a:ext cx="0" cy="0"/>
          <a:chOff x="0" y="0"/>
          <a:chExt cx="0" cy="0"/>
        </a:xfrm>
      </p:grpSpPr>
      <p:cxnSp>
        <p:nvCxnSpPr>
          <p:cNvPr id="79" name="Google Shape;79;p13"/>
          <p:cNvCxnSpPr/>
          <p:nvPr/>
        </p:nvCxnSpPr>
        <p:spPr>
          <a:xfrm>
            <a:off x="4786673" y="415650"/>
            <a:ext cx="183300" cy="0"/>
          </a:xfrm>
          <a:prstGeom prst="straightConnector1">
            <a:avLst/>
          </a:prstGeom>
          <a:noFill/>
          <a:ln cap="flat" cmpd="sng" w="38100">
            <a:solidFill>
              <a:schemeClr val="dk1"/>
            </a:solidFill>
            <a:prstDash val="solid"/>
            <a:round/>
            <a:headEnd len="sm" w="sm" type="none"/>
            <a:tailEnd len="sm" w="sm" type="none"/>
          </a:ln>
        </p:spPr>
      </p:cxnSp>
      <p:sp>
        <p:nvSpPr>
          <p:cNvPr id="80" name="Google Shape;80;p13"/>
          <p:cNvSpPr txBox="1"/>
          <p:nvPr>
            <p:ph type="title"/>
          </p:nvPr>
        </p:nvSpPr>
        <p:spPr>
          <a:xfrm>
            <a:off x="4680975"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81" name="Google Shape;81;p13"/>
          <p:cNvSpPr txBox="1"/>
          <p:nvPr>
            <p:ph idx="1" type="body"/>
          </p:nvPr>
        </p:nvSpPr>
        <p:spPr>
          <a:xfrm>
            <a:off x="4680975"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Char char="●"/>
              <a:defRPr sz="12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82" name="Google Shape;82;p1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83" name="Google Shape;83;p13"/>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4" name="Shape 84"/>
        <p:cNvGrpSpPr/>
        <p:nvPr/>
      </p:nvGrpSpPr>
      <p:grpSpPr>
        <a:xfrm>
          <a:off x="0" y="0"/>
          <a:ext cx="0" cy="0"/>
          <a:chOff x="0" y="0"/>
          <a:chExt cx="0" cy="0"/>
        </a:xfrm>
      </p:grpSpPr>
      <p:cxnSp>
        <p:nvCxnSpPr>
          <p:cNvPr id="85" name="Google Shape;85;p14"/>
          <p:cNvCxnSpPr/>
          <p:nvPr/>
        </p:nvCxnSpPr>
        <p:spPr>
          <a:xfrm>
            <a:off x="425198" y="415650"/>
            <a:ext cx="183300" cy="0"/>
          </a:xfrm>
          <a:prstGeom prst="straightConnector1">
            <a:avLst/>
          </a:prstGeom>
          <a:noFill/>
          <a:ln cap="flat" cmpd="sng" w="38100">
            <a:solidFill>
              <a:schemeClr val="lt1"/>
            </a:solidFill>
            <a:prstDash val="solid"/>
            <a:round/>
            <a:headEnd len="sm" w="sm" type="none"/>
            <a:tailEnd len="sm" w="sm" type="none"/>
          </a:ln>
        </p:spPr>
      </p:cxnSp>
      <p:sp>
        <p:nvSpPr>
          <p:cNvPr id="86" name="Google Shape;86;p14"/>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87" name="Google Shape;87;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pic>
        <p:nvPicPr>
          <p:cNvPr id="89" name="Google Shape;89;p15"/>
          <p:cNvPicPr preferRelativeResize="0"/>
          <p:nvPr/>
        </p:nvPicPr>
        <p:blipFill>
          <a:blip r:embed="rId2">
            <a:alphaModFix/>
          </a:blip>
          <a:stretch>
            <a:fillRect/>
          </a:stretch>
        </p:blipFill>
        <p:spPr>
          <a:xfrm rot="5400000">
            <a:off x="4285751" y="290289"/>
            <a:ext cx="5144477" cy="4562924"/>
          </a:xfrm>
          <a:prstGeom prst="rect">
            <a:avLst/>
          </a:prstGeom>
          <a:noFill/>
          <a:ln>
            <a:noFill/>
          </a:ln>
        </p:spPr>
      </p:pic>
      <p:cxnSp>
        <p:nvCxnSpPr>
          <p:cNvPr id="90" name="Google Shape;90;p15"/>
          <p:cNvCxnSpPr/>
          <p:nvPr/>
        </p:nvCxnSpPr>
        <p:spPr>
          <a:xfrm>
            <a:off x="5029675" y="4495500"/>
            <a:ext cx="468300" cy="0"/>
          </a:xfrm>
          <a:prstGeom prst="straightConnector1">
            <a:avLst/>
          </a:prstGeom>
          <a:noFill/>
          <a:ln cap="flat" cmpd="sng" w="38100">
            <a:solidFill>
              <a:schemeClr val="lt1"/>
            </a:solidFill>
            <a:prstDash val="solid"/>
            <a:round/>
            <a:headEnd len="sm" w="sm" type="none"/>
            <a:tailEnd len="sm" w="sm" type="none"/>
          </a:ln>
        </p:spPr>
      </p:cxnSp>
      <p:sp>
        <p:nvSpPr>
          <p:cNvPr id="91" name="Google Shape;91;p15"/>
          <p:cNvSpPr txBox="1"/>
          <p:nvPr>
            <p:ph type="title"/>
          </p:nvPr>
        </p:nvSpPr>
        <p:spPr>
          <a:xfrm>
            <a:off x="265500" y="2540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92" name="Google Shape;92;p15"/>
          <p:cNvSpPr txBox="1"/>
          <p:nvPr>
            <p:ph idx="1" type="subTitle"/>
          </p:nvPr>
        </p:nvSpPr>
        <p:spPr>
          <a:xfrm>
            <a:off x="265500" y="3878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3" name="Google Shape;93;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94" name="Google Shape;94;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95" name="Shape 95"/>
        <p:cNvGrpSpPr/>
        <p:nvPr/>
      </p:nvGrpSpPr>
      <p:grpSpPr>
        <a:xfrm>
          <a:off x="0" y="0"/>
          <a:ext cx="0" cy="0"/>
          <a:chOff x="0" y="0"/>
          <a:chExt cx="0" cy="0"/>
        </a:xfrm>
      </p:grpSpPr>
      <p:pic>
        <p:nvPicPr>
          <p:cNvPr id="96" name="Google Shape;96;p16"/>
          <p:cNvPicPr preferRelativeResize="0"/>
          <p:nvPr/>
        </p:nvPicPr>
        <p:blipFill>
          <a:blip r:embed="rId2">
            <a:alphaModFix/>
          </a:blip>
          <a:stretch>
            <a:fillRect/>
          </a:stretch>
        </p:blipFill>
        <p:spPr>
          <a:xfrm rot="5400000">
            <a:off x="4286251" y="276676"/>
            <a:ext cx="5152574" cy="4581074"/>
          </a:xfrm>
          <a:prstGeom prst="rect">
            <a:avLst/>
          </a:prstGeom>
          <a:noFill/>
          <a:ln>
            <a:noFill/>
          </a:ln>
        </p:spPr>
      </p:pic>
      <p:cxnSp>
        <p:nvCxnSpPr>
          <p:cNvPr id="97" name="Google Shape;97;p16"/>
          <p:cNvCxnSpPr/>
          <p:nvPr/>
        </p:nvCxnSpPr>
        <p:spPr>
          <a:xfrm>
            <a:off x="5029675" y="4495500"/>
            <a:ext cx="468300" cy="0"/>
          </a:xfrm>
          <a:prstGeom prst="straightConnector1">
            <a:avLst/>
          </a:prstGeom>
          <a:noFill/>
          <a:ln cap="flat" cmpd="sng" w="38100">
            <a:solidFill>
              <a:schemeClr val="lt1"/>
            </a:solidFill>
            <a:prstDash val="solid"/>
            <a:round/>
            <a:headEnd len="sm" w="sm" type="none"/>
            <a:tailEnd len="sm" w="sm" type="none"/>
          </a:ln>
        </p:spPr>
      </p:cxnSp>
      <p:sp>
        <p:nvSpPr>
          <p:cNvPr id="98" name="Google Shape;98;p16"/>
          <p:cNvSpPr txBox="1"/>
          <p:nvPr>
            <p:ph type="title"/>
          </p:nvPr>
        </p:nvSpPr>
        <p:spPr>
          <a:xfrm>
            <a:off x="265500" y="2540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9" name="Google Shape;99;p16"/>
          <p:cNvSpPr txBox="1"/>
          <p:nvPr>
            <p:ph idx="1" type="subTitle"/>
          </p:nvPr>
        </p:nvSpPr>
        <p:spPr>
          <a:xfrm>
            <a:off x="265500" y="3878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00" name="Google Shape;100;p1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01" name="Google Shape;101;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cxnSp>
        <p:nvCxnSpPr>
          <p:cNvPr id="103" name="Google Shape;103;p17"/>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sp>
        <p:nvSpPr>
          <p:cNvPr id="104" name="Google Shape;104;p17"/>
          <p:cNvSpPr txBox="1"/>
          <p:nvPr>
            <p:ph idx="1" type="body"/>
          </p:nvPr>
        </p:nvSpPr>
        <p:spPr>
          <a:xfrm>
            <a:off x="328025" y="3141175"/>
            <a:ext cx="8388600" cy="1478400"/>
          </a:xfrm>
          <a:prstGeom prst="rect">
            <a:avLst/>
          </a:prstGeom>
        </p:spPr>
        <p:txBody>
          <a:bodyPr anchorCtr="0" anchor="b" bIns="91425" lIns="91425" spcFirstLastPara="1" rIns="91425" wrap="square" tIns="91425">
            <a:normAutofit/>
          </a:bodyPr>
          <a:lstStyle>
            <a:lvl1pPr indent="-228600" lvl="0" marL="457200">
              <a:lnSpc>
                <a:spcPct val="115000"/>
              </a:lnSpc>
              <a:spcBef>
                <a:spcPts val="0"/>
              </a:spcBef>
              <a:spcAft>
                <a:spcPts val="0"/>
              </a:spcAft>
              <a:buSzPts val="1800"/>
              <a:buNone/>
              <a:defRPr/>
            </a:lvl1pPr>
          </a:lstStyle>
          <a:p/>
        </p:txBody>
      </p:sp>
      <p:sp>
        <p:nvSpPr>
          <p:cNvPr id="105" name="Google Shape;105;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106" name="Google Shape;106;p17"/>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3">
  <p:cSld name="CAPTION_ONLY_3">
    <p:spTree>
      <p:nvGrpSpPr>
        <p:cNvPr id="107" name="Shape 107"/>
        <p:cNvGrpSpPr/>
        <p:nvPr/>
      </p:nvGrpSpPr>
      <p:grpSpPr>
        <a:xfrm>
          <a:off x="0" y="0"/>
          <a:ext cx="0" cy="0"/>
          <a:chOff x="0" y="0"/>
          <a:chExt cx="0" cy="0"/>
        </a:xfrm>
      </p:grpSpPr>
      <p:cxnSp>
        <p:nvCxnSpPr>
          <p:cNvPr id="108" name="Google Shape;108;p18"/>
          <p:cNvCxnSpPr/>
          <p:nvPr/>
        </p:nvCxnSpPr>
        <p:spPr>
          <a:xfrm>
            <a:off x="425200" y="4740000"/>
            <a:ext cx="8296800" cy="0"/>
          </a:xfrm>
          <a:prstGeom prst="straightConnector1">
            <a:avLst/>
          </a:prstGeom>
          <a:noFill/>
          <a:ln cap="flat" cmpd="sng" w="19050">
            <a:solidFill>
              <a:schemeClr val="dk1"/>
            </a:solidFill>
            <a:prstDash val="solid"/>
            <a:round/>
            <a:headEnd len="sm" w="sm" type="none"/>
            <a:tailEnd len="sm" w="sm" type="none"/>
          </a:ln>
        </p:spPr>
      </p:cxnSp>
      <p:sp>
        <p:nvSpPr>
          <p:cNvPr id="109" name="Google Shape;109;p18"/>
          <p:cNvSpPr txBox="1"/>
          <p:nvPr>
            <p:ph idx="1" type="body"/>
          </p:nvPr>
        </p:nvSpPr>
        <p:spPr>
          <a:xfrm>
            <a:off x="328025" y="3141175"/>
            <a:ext cx="8388600" cy="14784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dk1"/>
              </a:buClr>
              <a:buSzPts val="1800"/>
              <a:buNone/>
              <a:defRPr>
                <a:solidFill>
                  <a:schemeClr val="dk1"/>
                </a:solidFill>
              </a:defRPr>
            </a:lvl1pPr>
          </a:lstStyle>
          <a:p/>
        </p:txBody>
      </p:sp>
      <p:sp>
        <p:nvSpPr>
          <p:cNvPr id="110" name="Google Shape;110;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11" name="Google Shape;111;p18"/>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APTION_ONLY_2">
    <p:spTree>
      <p:nvGrpSpPr>
        <p:cNvPr id="112" name="Shape 112"/>
        <p:cNvGrpSpPr/>
        <p:nvPr/>
      </p:nvGrpSpPr>
      <p:grpSpPr>
        <a:xfrm>
          <a:off x="0" y="0"/>
          <a:ext cx="0" cy="0"/>
          <a:chOff x="0" y="0"/>
          <a:chExt cx="0" cy="0"/>
        </a:xfrm>
      </p:grpSpPr>
      <p:cxnSp>
        <p:nvCxnSpPr>
          <p:cNvPr id="113" name="Google Shape;113;p19"/>
          <p:cNvCxnSpPr/>
          <p:nvPr/>
        </p:nvCxnSpPr>
        <p:spPr>
          <a:xfrm>
            <a:off x="425200" y="4740000"/>
            <a:ext cx="8296800" cy="0"/>
          </a:xfrm>
          <a:prstGeom prst="straightConnector1">
            <a:avLst/>
          </a:prstGeom>
          <a:noFill/>
          <a:ln cap="flat" cmpd="sng" w="19050">
            <a:solidFill>
              <a:schemeClr val="dk1"/>
            </a:solidFill>
            <a:prstDash val="solid"/>
            <a:round/>
            <a:headEnd len="sm" w="sm" type="none"/>
            <a:tailEnd len="sm" w="sm" type="none"/>
          </a:ln>
        </p:spPr>
      </p:cxnSp>
      <p:sp>
        <p:nvSpPr>
          <p:cNvPr id="114" name="Google Shape;114;p19"/>
          <p:cNvSpPr txBox="1"/>
          <p:nvPr>
            <p:ph idx="1" type="body"/>
          </p:nvPr>
        </p:nvSpPr>
        <p:spPr>
          <a:xfrm>
            <a:off x="328017" y="4226025"/>
            <a:ext cx="8388600" cy="3936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dk1"/>
              </a:buClr>
              <a:buSzPts val="1800"/>
              <a:buNone/>
              <a:defRPr>
                <a:solidFill>
                  <a:schemeClr val="dk1"/>
                </a:solidFill>
              </a:defRPr>
            </a:lvl1pPr>
          </a:lstStyle>
          <a:p/>
        </p:txBody>
      </p:sp>
      <p:sp>
        <p:nvSpPr>
          <p:cNvPr id="115" name="Google Shape;115;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16" name="Google Shape;116;p19"/>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blipFill>
          <a:blip r:embed="rId2">
            <a:alphaModFix/>
          </a:blip>
          <a:stretch>
            <a:fillRect/>
          </a:stretch>
        </a:blipFill>
      </p:bgPr>
    </p:bg>
    <p:spTree>
      <p:nvGrpSpPr>
        <p:cNvPr id="117" name="Shape 117"/>
        <p:cNvGrpSpPr/>
        <p:nvPr/>
      </p:nvGrpSpPr>
      <p:grpSpPr>
        <a:xfrm>
          <a:off x="0" y="0"/>
          <a:ext cx="0" cy="0"/>
          <a:chOff x="0" y="0"/>
          <a:chExt cx="0" cy="0"/>
        </a:xfrm>
      </p:grpSpPr>
      <p:cxnSp>
        <p:nvCxnSpPr>
          <p:cNvPr id="118" name="Google Shape;118;p20"/>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19" name="Google Shape;119;p2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15000"/>
              </a:lnSpc>
              <a:spcBef>
                <a:spcPts val="0"/>
              </a:spcBef>
              <a:spcAft>
                <a:spcPts val="0"/>
              </a:spcAft>
              <a:buClr>
                <a:schemeClr val="lt1"/>
              </a:buClr>
              <a:buSzPts val="1800"/>
              <a:buNone/>
              <a:defRPr>
                <a:solidFill>
                  <a:schemeClr val="lt1"/>
                </a:solidFill>
              </a:defRPr>
            </a:lvl1pPr>
          </a:lstStyle>
          <a:p/>
        </p:txBody>
      </p:sp>
      <p:sp>
        <p:nvSpPr>
          <p:cNvPr id="120" name="Google Shape;120;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blipFill>
          <a:blip r:embed="rId2">
            <a:alphaModFix/>
          </a:blip>
          <a:stretch>
            <a:fillRect/>
          </a:stretch>
        </a:blipFill>
      </p:bgPr>
    </p:bg>
    <p:spTree>
      <p:nvGrpSpPr>
        <p:cNvPr id="17" name="Shape 17"/>
        <p:cNvGrpSpPr/>
        <p:nvPr/>
      </p:nvGrpSpPr>
      <p:grpSpPr>
        <a:xfrm>
          <a:off x="0" y="0"/>
          <a:ext cx="0" cy="0"/>
          <a:chOff x="0" y="0"/>
          <a:chExt cx="0" cy="0"/>
        </a:xfrm>
      </p:grpSpPr>
      <p:cxnSp>
        <p:nvCxnSpPr>
          <p:cNvPr id="18" name="Google Shape;18;p3"/>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9" name="Google Shape;19;p3"/>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sp>
        <p:nvSpPr>
          <p:cNvPr id="20" name="Google Shape;20;p3"/>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21" name="Google Shape;21;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22" name="Google Shape;22;p3"/>
          <p:cNvSpPr txBox="1"/>
          <p:nvPr>
            <p:ph idx="1" type="subTitle"/>
          </p:nvPr>
        </p:nvSpPr>
        <p:spPr>
          <a:xfrm>
            <a:off x="2376000" y="3162250"/>
            <a:ext cx="6331500" cy="1501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23" name="Google Shape;23;p3"/>
          <p:cNvPicPr preferRelativeResize="0"/>
          <p:nvPr/>
        </p:nvPicPr>
        <p:blipFill>
          <a:blip r:embed="rId3">
            <a:alphaModFix/>
          </a:blip>
          <a:stretch>
            <a:fillRect/>
          </a:stretch>
        </p:blipFill>
        <p:spPr>
          <a:xfrm>
            <a:off x="-141379" y="-454787"/>
            <a:ext cx="2823956" cy="15884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1">
  <p:cSld name="CAPTION_ONLY_1_1">
    <p:bg>
      <p:bgPr>
        <a:blipFill>
          <a:blip r:embed="rId2">
            <a:alphaModFix/>
          </a:blip>
          <a:stretch>
            <a:fillRect/>
          </a:stretch>
        </a:blipFill>
      </p:bgPr>
    </p:bg>
    <p:spTree>
      <p:nvGrpSpPr>
        <p:cNvPr id="121" name="Shape 121"/>
        <p:cNvGrpSpPr/>
        <p:nvPr/>
      </p:nvGrpSpPr>
      <p:grpSpPr>
        <a:xfrm>
          <a:off x="0" y="0"/>
          <a:ext cx="0" cy="0"/>
          <a:chOff x="0" y="0"/>
          <a:chExt cx="0" cy="0"/>
        </a:xfrm>
      </p:grpSpPr>
      <p:cxnSp>
        <p:nvCxnSpPr>
          <p:cNvPr id="122" name="Google Shape;122;p21"/>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23" name="Google Shape;123;p21"/>
          <p:cNvSpPr txBox="1"/>
          <p:nvPr>
            <p:ph idx="1" type="body"/>
          </p:nvPr>
        </p:nvSpPr>
        <p:spPr>
          <a:xfrm>
            <a:off x="328017" y="4226025"/>
            <a:ext cx="8388600" cy="3936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lt1"/>
              </a:buClr>
              <a:buSzPts val="1800"/>
              <a:buNone/>
              <a:defRPr>
                <a:solidFill>
                  <a:schemeClr val="lt1"/>
                </a:solidFill>
              </a:defRPr>
            </a:lvl1pPr>
          </a:lstStyle>
          <a:p/>
        </p:txBody>
      </p:sp>
      <p:sp>
        <p:nvSpPr>
          <p:cNvPr id="124" name="Google Shape;124;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 name="Shape 125"/>
        <p:cNvGrpSpPr/>
        <p:nvPr/>
      </p:nvGrpSpPr>
      <p:grpSpPr>
        <a:xfrm>
          <a:off x="0" y="0"/>
          <a:ext cx="0" cy="0"/>
          <a:chOff x="0" y="0"/>
          <a:chExt cx="0" cy="0"/>
        </a:xfrm>
      </p:grpSpPr>
      <p:cxnSp>
        <p:nvCxnSpPr>
          <p:cNvPr id="126" name="Google Shape;126;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27" name="Google Shape;127;p22"/>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28" name="Google Shape;128;p22"/>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29" name="Google Shape;129;p22"/>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30" name="Google Shape;130;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type="blank">
  <p:cSld name="BLANK">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133" name="Google Shape;133;p23"/>
          <p:cNvPicPr preferRelativeResize="0"/>
          <p:nvPr/>
        </p:nvPicPr>
        <p:blipFill>
          <a:blip r:embed="rId3">
            <a:alphaModFix/>
          </a:blip>
          <a:stretch>
            <a:fillRect/>
          </a:stretch>
        </p:blipFill>
        <p:spPr>
          <a:xfrm>
            <a:off x="-141379" y="-454787"/>
            <a:ext cx="2823956" cy="1588476"/>
          </a:xfrm>
          <a:prstGeom prst="rect">
            <a:avLst/>
          </a:prstGeom>
          <a:noFill/>
          <a:ln>
            <a:noFill/>
          </a:ln>
        </p:spPr>
      </p:pic>
      <p:cxnSp>
        <p:nvCxnSpPr>
          <p:cNvPr id="134" name="Google Shape;134;p2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40" name="Shape 140"/>
        <p:cNvGrpSpPr/>
        <p:nvPr/>
      </p:nvGrpSpPr>
      <p:grpSpPr>
        <a:xfrm>
          <a:off x="0" y="0"/>
          <a:ext cx="0" cy="0"/>
          <a:chOff x="0" y="0"/>
          <a:chExt cx="0" cy="0"/>
        </a:xfrm>
      </p:grpSpPr>
      <p:cxnSp>
        <p:nvCxnSpPr>
          <p:cNvPr id="141" name="Google Shape;141;p25"/>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42" name="Google Shape;142;p25"/>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sp>
        <p:nvSpPr>
          <p:cNvPr id="143" name="Google Shape;143;p25"/>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4" name="Google Shape;144;p2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45" name="Google Shape;145;p25"/>
          <p:cNvSpPr txBox="1"/>
          <p:nvPr>
            <p:ph idx="1" type="subTitle"/>
          </p:nvPr>
        </p:nvSpPr>
        <p:spPr>
          <a:xfrm>
            <a:off x="2376000" y="3162250"/>
            <a:ext cx="6331500" cy="1501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146" name="Google Shape;146;p25"/>
          <p:cNvPicPr preferRelativeResize="0"/>
          <p:nvPr/>
        </p:nvPicPr>
        <p:blipFill>
          <a:blip r:embed="rId3">
            <a:alphaModFix/>
          </a:blip>
          <a:stretch>
            <a:fillRect/>
          </a:stretch>
        </p:blipFill>
        <p:spPr>
          <a:xfrm>
            <a:off x="-141379" y="-454787"/>
            <a:ext cx="2823956" cy="158847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blipFill>
          <a:blip r:embed="rId2">
            <a:alphaModFix/>
          </a:blip>
          <a:stretch>
            <a:fillRect/>
          </a:stretch>
        </a:blipFill>
      </p:bgPr>
    </p:bg>
    <p:spTree>
      <p:nvGrpSpPr>
        <p:cNvPr id="147" name="Shape 147"/>
        <p:cNvGrpSpPr/>
        <p:nvPr/>
      </p:nvGrpSpPr>
      <p:grpSpPr>
        <a:xfrm>
          <a:off x="0" y="0"/>
          <a:ext cx="0" cy="0"/>
          <a:chOff x="0" y="0"/>
          <a:chExt cx="0" cy="0"/>
        </a:xfrm>
      </p:grpSpPr>
      <p:cxnSp>
        <p:nvCxnSpPr>
          <p:cNvPr id="148" name="Google Shape;148;p2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49" name="Google Shape;149;p2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sp>
        <p:nvSpPr>
          <p:cNvPr id="150" name="Google Shape;150;p26"/>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51" name="Google Shape;151;p2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52" name="Google Shape;152;p26"/>
          <p:cNvSpPr txBox="1"/>
          <p:nvPr>
            <p:ph idx="1" type="subTitle"/>
          </p:nvPr>
        </p:nvSpPr>
        <p:spPr>
          <a:xfrm>
            <a:off x="2376000" y="3162250"/>
            <a:ext cx="6331500" cy="1501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153" name="Google Shape;153;p26"/>
          <p:cNvPicPr preferRelativeResize="0"/>
          <p:nvPr/>
        </p:nvPicPr>
        <p:blipFill>
          <a:blip r:embed="rId3">
            <a:alphaModFix/>
          </a:blip>
          <a:stretch>
            <a:fillRect/>
          </a:stretch>
        </p:blipFill>
        <p:spPr>
          <a:xfrm>
            <a:off x="-141379" y="-454787"/>
            <a:ext cx="2823956" cy="158847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54" name="Shape 154"/>
        <p:cNvGrpSpPr/>
        <p:nvPr/>
      </p:nvGrpSpPr>
      <p:grpSpPr>
        <a:xfrm>
          <a:off x="0" y="0"/>
          <a:ext cx="0" cy="0"/>
          <a:chOff x="0" y="0"/>
          <a:chExt cx="0" cy="0"/>
        </a:xfrm>
      </p:grpSpPr>
      <p:cxnSp>
        <p:nvCxnSpPr>
          <p:cNvPr id="155" name="Google Shape;155;p27"/>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56" name="Google Shape;156;p27"/>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57" name="Google Shape;157;p27"/>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58" name="Google Shape;158;p2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9" name="Shape 159"/>
        <p:cNvGrpSpPr/>
        <p:nvPr/>
      </p:nvGrpSpPr>
      <p:grpSpPr>
        <a:xfrm>
          <a:off x="0" y="0"/>
          <a:ext cx="0" cy="0"/>
          <a:chOff x="0" y="0"/>
          <a:chExt cx="0" cy="0"/>
        </a:xfrm>
      </p:grpSpPr>
      <p:cxnSp>
        <p:nvCxnSpPr>
          <p:cNvPr id="160" name="Google Shape;160;p2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61" name="Google Shape;161;p2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sp>
        <p:nvSpPr>
          <p:cNvPr id="162" name="Google Shape;162;p28"/>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3" name="Google Shape;163;p28"/>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2"/>
              </a:buClr>
              <a:buSzPts val="1800"/>
              <a:buChar char="●"/>
              <a:defRPr>
                <a:solidFill>
                  <a:schemeClr val="lt2"/>
                </a:solidFill>
              </a:defRPr>
            </a:lvl1pPr>
            <a:lvl2pPr indent="-317500" lvl="1" marL="914400" rtl="0">
              <a:spcBef>
                <a:spcPts val="0"/>
              </a:spcBef>
              <a:spcAft>
                <a:spcPts val="0"/>
              </a:spcAft>
              <a:buClr>
                <a:schemeClr val="lt2"/>
              </a:buClr>
              <a:buSzPts val="1400"/>
              <a:buChar char="○"/>
              <a:defRPr>
                <a:solidFill>
                  <a:schemeClr val="lt2"/>
                </a:solidFill>
              </a:defRPr>
            </a:lvl2pPr>
            <a:lvl3pPr indent="-317500" lvl="2" marL="1371600" rtl="0">
              <a:spcBef>
                <a:spcPts val="0"/>
              </a:spcBef>
              <a:spcAft>
                <a:spcPts val="0"/>
              </a:spcAft>
              <a:buClr>
                <a:schemeClr val="lt2"/>
              </a:buClr>
              <a:buSzPts val="1400"/>
              <a:buChar char="■"/>
              <a:defRPr>
                <a:solidFill>
                  <a:schemeClr val="lt2"/>
                </a:solidFill>
              </a:defRPr>
            </a:lvl3pPr>
            <a:lvl4pPr indent="-317500" lvl="3" marL="1828800" rtl="0">
              <a:spcBef>
                <a:spcPts val="0"/>
              </a:spcBef>
              <a:spcAft>
                <a:spcPts val="0"/>
              </a:spcAft>
              <a:buClr>
                <a:schemeClr val="lt2"/>
              </a:buClr>
              <a:buSzPts val="1400"/>
              <a:buChar char="●"/>
              <a:defRPr>
                <a:solidFill>
                  <a:schemeClr val="lt2"/>
                </a:solidFill>
              </a:defRPr>
            </a:lvl4pPr>
            <a:lvl5pPr indent="-317500" lvl="4" marL="2286000" rtl="0">
              <a:spcBef>
                <a:spcPts val="0"/>
              </a:spcBef>
              <a:spcAft>
                <a:spcPts val="0"/>
              </a:spcAft>
              <a:buClr>
                <a:schemeClr val="lt2"/>
              </a:buClr>
              <a:buSzPts val="1400"/>
              <a:buChar char="○"/>
              <a:defRPr>
                <a:solidFill>
                  <a:schemeClr val="lt2"/>
                </a:solidFill>
              </a:defRPr>
            </a:lvl5pPr>
            <a:lvl6pPr indent="-317500" lvl="5" marL="2743200" rtl="0">
              <a:spcBef>
                <a:spcPts val="0"/>
              </a:spcBef>
              <a:spcAft>
                <a:spcPts val="0"/>
              </a:spcAft>
              <a:buClr>
                <a:schemeClr val="lt2"/>
              </a:buClr>
              <a:buSzPts val="1400"/>
              <a:buChar char="■"/>
              <a:defRPr>
                <a:solidFill>
                  <a:schemeClr val="lt2"/>
                </a:solidFill>
              </a:defRPr>
            </a:lvl6pPr>
            <a:lvl7pPr indent="-317500" lvl="6" marL="3200400" rtl="0">
              <a:spcBef>
                <a:spcPts val="0"/>
              </a:spcBef>
              <a:spcAft>
                <a:spcPts val="0"/>
              </a:spcAft>
              <a:buClr>
                <a:schemeClr val="lt2"/>
              </a:buClr>
              <a:buSzPts val="1400"/>
              <a:buChar char="●"/>
              <a:defRPr>
                <a:solidFill>
                  <a:schemeClr val="lt2"/>
                </a:solidFill>
              </a:defRPr>
            </a:lvl7pPr>
            <a:lvl8pPr indent="-317500" lvl="7" marL="3657600" rtl="0">
              <a:spcBef>
                <a:spcPts val="0"/>
              </a:spcBef>
              <a:spcAft>
                <a:spcPts val="0"/>
              </a:spcAft>
              <a:buClr>
                <a:schemeClr val="lt2"/>
              </a:buClr>
              <a:buSzPts val="1400"/>
              <a:buChar char="○"/>
              <a:defRPr>
                <a:solidFill>
                  <a:schemeClr val="lt2"/>
                </a:solidFill>
              </a:defRPr>
            </a:lvl8pPr>
            <a:lvl9pPr indent="-317500" lvl="8" marL="4114800" rtl="0">
              <a:spcBef>
                <a:spcPts val="0"/>
              </a:spcBef>
              <a:spcAft>
                <a:spcPts val="0"/>
              </a:spcAft>
              <a:buClr>
                <a:schemeClr val="lt2"/>
              </a:buClr>
              <a:buSzPts val="1400"/>
              <a:buChar char="■"/>
              <a:defRPr>
                <a:solidFill>
                  <a:schemeClr val="lt2"/>
                </a:solidFill>
              </a:defRPr>
            </a:lvl9pPr>
          </a:lstStyle>
          <a:p/>
        </p:txBody>
      </p:sp>
      <p:sp>
        <p:nvSpPr>
          <p:cNvPr id="164" name="Google Shape;164;p2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65" name="Google Shape;165;p28"/>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166" name="Shape 166"/>
        <p:cNvGrpSpPr/>
        <p:nvPr/>
      </p:nvGrpSpPr>
      <p:grpSpPr>
        <a:xfrm>
          <a:off x="0" y="0"/>
          <a:ext cx="0" cy="0"/>
          <a:chOff x="0" y="0"/>
          <a:chExt cx="0" cy="0"/>
        </a:xfrm>
      </p:grpSpPr>
      <p:cxnSp>
        <p:nvCxnSpPr>
          <p:cNvPr id="167" name="Google Shape;167;p2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sp>
        <p:nvSpPr>
          <p:cNvPr id="168" name="Google Shape;168;p2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69" name="Google Shape;169;p29"/>
          <p:cNvSpPr txBox="1"/>
          <p:nvPr>
            <p:ph type="title"/>
          </p:nvPr>
        </p:nvSpPr>
        <p:spPr>
          <a:xfrm>
            <a:off x="237075" y="886125"/>
            <a:ext cx="52944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170" name="Google Shape;170;p29"/>
          <p:cNvPicPr preferRelativeResize="0"/>
          <p:nvPr/>
        </p:nvPicPr>
        <p:blipFill>
          <a:blip r:embed="rId2">
            <a:alphaModFix/>
          </a:blip>
          <a:stretch>
            <a:fillRect/>
          </a:stretch>
        </p:blipFill>
        <p:spPr>
          <a:xfrm>
            <a:off x="-141412" y="-444950"/>
            <a:ext cx="2824003" cy="1588476"/>
          </a:xfrm>
          <a:prstGeom prst="rect">
            <a:avLst/>
          </a:prstGeom>
          <a:noFill/>
          <a:ln>
            <a:noFill/>
          </a:ln>
        </p:spPr>
      </p:pic>
      <p:cxnSp>
        <p:nvCxnSpPr>
          <p:cNvPr id="171" name="Google Shape;171;p29"/>
          <p:cNvCxnSpPr/>
          <p:nvPr/>
        </p:nvCxnSpPr>
        <p:spPr>
          <a:xfrm>
            <a:off x="237075" y="4688750"/>
            <a:ext cx="8484900" cy="99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72" name="Shape 172"/>
        <p:cNvGrpSpPr/>
        <p:nvPr/>
      </p:nvGrpSpPr>
      <p:grpSpPr>
        <a:xfrm>
          <a:off x="0" y="0"/>
          <a:ext cx="0" cy="0"/>
          <a:chOff x="0" y="0"/>
          <a:chExt cx="0" cy="0"/>
        </a:xfrm>
      </p:grpSpPr>
      <p:cxnSp>
        <p:nvCxnSpPr>
          <p:cNvPr id="173" name="Google Shape;173;p30"/>
          <p:cNvCxnSpPr/>
          <p:nvPr/>
        </p:nvCxnSpPr>
        <p:spPr>
          <a:xfrm>
            <a:off x="2477724" y="415650"/>
            <a:ext cx="6244200" cy="0"/>
          </a:xfrm>
          <a:prstGeom prst="straightConnector1">
            <a:avLst/>
          </a:prstGeom>
          <a:noFill/>
          <a:ln cap="flat" cmpd="sng" w="38100">
            <a:solidFill>
              <a:schemeClr val="dk1"/>
            </a:solidFill>
            <a:prstDash val="solid"/>
            <a:round/>
            <a:headEnd len="sm" w="sm" type="none"/>
            <a:tailEnd len="sm" w="sm" type="none"/>
          </a:ln>
        </p:spPr>
      </p:cxnSp>
      <p:cxnSp>
        <p:nvCxnSpPr>
          <p:cNvPr id="174" name="Google Shape;174;p30"/>
          <p:cNvCxnSpPr/>
          <p:nvPr/>
        </p:nvCxnSpPr>
        <p:spPr>
          <a:xfrm>
            <a:off x="2477724" y="4740000"/>
            <a:ext cx="6244200" cy="0"/>
          </a:xfrm>
          <a:prstGeom prst="straightConnector1">
            <a:avLst/>
          </a:prstGeom>
          <a:noFill/>
          <a:ln cap="flat" cmpd="sng" w="19050">
            <a:solidFill>
              <a:schemeClr val="dk1"/>
            </a:solidFill>
            <a:prstDash val="solid"/>
            <a:round/>
            <a:headEnd len="sm" w="sm" type="none"/>
            <a:tailEnd len="sm" w="sm" type="none"/>
          </a:ln>
        </p:spPr>
      </p:cxnSp>
      <p:sp>
        <p:nvSpPr>
          <p:cNvPr id="175" name="Google Shape;175;p30"/>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6" name="Google Shape;176;p30"/>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2"/>
              </a:buClr>
              <a:buSzPts val="1800"/>
              <a:buChar char="●"/>
              <a:defRPr>
                <a:solidFill>
                  <a:schemeClr val="lt2"/>
                </a:solidFill>
              </a:defRPr>
            </a:lvl1pPr>
            <a:lvl2pPr indent="-317500" lvl="1" marL="914400" rtl="0">
              <a:spcBef>
                <a:spcPts val="0"/>
              </a:spcBef>
              <a:spcAft>
                <a:spcPts val="0"/>
              </a:spcAft>
              <a:buClr>
                <a:schemeClr val="lt2"/>
              </a:buClr>
              <a:buSzPts val="1400"/>
              <a:buChar char="○"/>
              <a:defRPr>
                <a:solidFill>
                  <a:schemeClr val="lt2"/>
                </a:solidFill>
              </a:defRPr>
            </a:lvl2pPr>
            <a:lvl3pPr indent="-317500" lvl="2" marL="1371600" rtl="0">
              <a:spcBef>
                <a:spcPts val="0"/>
              </a:spcBef>
              <a:spcAft>
                <a:spcPts val="0"/>
              </a:spcAft>
              <a:buClr>
                <a:schemeClr val="lt2"/>
              </a:buClr>
              <a:buSzPts val="1400"/>
              <a:buChar char="■"/>
              <a:defRPr>
                <a:solidFill>
                  <a:schemeClr val="lt2"/>
                </a:solidFill>
              </a:defRPr>
            </a:lvl3pPr>
            <a:lvl4pPr indent="-317500" lvl="3" marL="1828800" rtl="0">
              <a:spcBef>
                <a:spcPts val="0"/>
              </a:spcBef>
              <a:spcAft>
                <a:spcPts val="0"/>
              </a:spcAft>
              <a:buClr>
                <a:schemeClr val="lt2"/>
              </a:buClr>
              <a:buSzPts val="1400"/>
              <a:buChar char="●"/>
              <a:defRPr>
                <a:solidFill>
                  <a:schemeClr val="lt2"/>
                </a:solidFill>
              </a:defRPr>
            </a:lvl4pPr>
            <a:lvl5pPr indent="-317500" lvl="4" marL="2286000" rtl="0">
              <a:spcBef>
                <a:spcPts val="0"/>
              </a:spcBef>
              <a:spcAft>
                <a:spcPts val="0"/>
              </a:spcAft>
              <a:buClr>
                <a:schemeClr val="lt2"/>
              </a:buClr>
              <a:buSzPts val="1400"/>
              <a:buChar char="○"/>
              <a:defRPr>
                <a:solidFill>
                  <a:schemeClr val="lt2"/>
                </a:solidFill>
              </a:defRPr>
            </a:lvl5pPr>
            <a:lvl6pPr indent="-317500" lvl="5" marL="2743200" rtl="0">
              <a:spcBef>
                <a:spcPts val="0"/>
              </a:spcBef>
              <a:spcAft>
                <a:spcPts val="0"/>
              </a:spcAft>
              <a:buClr>
                <a:schemeClr val="lt2"/>
              </a:buClr>
              <a:buSzPts val="1400"/>
              <a:buChar char="■"/>
              <a:defRPr>
                <a:solidFill>
                  <a:schemeClr val="lt2"/>
                </a:solidFill>
              </a:defRPr>
            </a:lvl6pPr>
            <a:lvl7pPr indent="-317500" lvl="6" marL="3200400" rtl="0">
              <a:spcBef>
                <a:spcPts val="0"/>
              </a:spcBef>
              <a:spcAft>
                <a:spcPts val="0"/>
              </a:spcAft>
              <a:buClr>
                <a:schemeClr val="lt2"/>
              </a:buClr>
              <a:buSzPts val="1400"/>
              <a:buChar char="●"/>
              <a:defRPr>
                <a:solidFill>
                  <a:schemeClr val="lt2"/>
                </a:solidFill>
              </a:defRPr>
            </a:lvl7pPr>
            <a:lvl8pPr indent="-317500" lvl="7" marL="3657600" rtl="0">
              <a:spcBef>
                <a:spcPts val="0"/>
              </a:spcBef>
              <a:spcAft>
                <a:spcPts val="0"/>
              </a:spcAft>
              <a:buClr>
                <a:schemeClr val="lt2"/>
              </a:buClr>
              <a:buSzPts val="1400"/>
              <a:buChar char="○"/>
              <a:defRPr>
                <a:solidFill>
                  <a:schemeClr val="lt2"/>
                </a:solidFill>
              </a:defRPr>
            </a:lvl8pPr>
            <a:lvl9pPr indent="-317500" lvl="8" marL="4114800" rtl="0">
              <a:spcBef>
                <a:spcPts val="0"/>
              </a:spcBef>
              <a:spcAft>
                <a:spcPts val="0"/>
              </a:spcAft>
              <a:buClr>
                <a:schemeClr val="lt2"/>
              </a:buClr>
              <a:buSzPts val="1400"/>
              <a:buChar char="■"/>
              <a:defRPr>
                <a:solidFill>
                  <a:schemeClr val="lt2"/>
                </a:solidFill>
              </a:defRPr>
            </a:lvl9pPr>
          </a:lstStyle>
          <a:p/>
        </p:txBody>
      </p:sp>
      <p:sp>
        <p:nvSpPr>
          <p:cNvPr id="177" name="Google Shape;177;p3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78" name="Google Shape;178;p30"/>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179" name="Shape 179"/>
        <p:cNvGrpSpPr/>
        <p:nvPr/>
      </p:nvGrpSpPr>
      <p:grpSpPr>
        <a:xfrm>
          <a:off x="0" y="0"/>
          <a:ext cx="0" cy="0"/>
          <a:chOff x="0" y="0"/>
          <a:chExt cx="0" cy="0"/>
        </a:xfrm>
      </p:grpSpPr>
      <p:cxnSp>
        <p:nvCxnSpPr>
          <p:cNvPr id="180" name="Google Shape;180;p31"/>
          <p:cNvCxnSpPr/>
          <p:nvPr/>
        </p:nvCxnSpPr>
        <p:spPr>
          <a:xfrm>
            <a:off x="2477724" y="415650"/>
            <a:ext cx="6244200" cy="0"/>
          </a:xfrm>
          <a:prstGeom prst="straightConnector1">
            <a:avLst/>
          </a:prstGeom>
          <a:noFill/>
          <a:ln cap="flat" cmpd="sng" w="38100">
            <a:solidFill>
              <a:schemeClr val="dk1"/>
            </a:solidFill>
            <a:prstDash val="solid"/>
            <a:round/>
            <a:headEnd len="sm" w="sm" type="none"/>
            <a:tailEnd len="sm" w="sm" type="none"/>
          </a:ln>
        </p:spPr>
      </p:cxnSp>
      <p:sp>
        <p:nvSpPr>
          <p:cNvPr id="181" name="Google Shape;181;p31"/>
          <p:cNvSpPr txBox="1"/>
          <p:nvPr>
            <p:ph type="title"/>
          </p:nvPr>
        </p:nvSpPr>
        <p:spPr>
          <a:xfrm>
            <a:off x="237075" y="886125"/>
            <a:ext cx="5294400" cy="635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2" name="Google Shape;182;p3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83" name="Google Shape;183;p31"/>
          <p:cNvPicPr preferRelativeResize="0"/>
          <p:nvPr/>
        </p:nvPicPr>
        <p:blipFill>
          <a:blip r:embed="rId2">
            <a:alphaModFix/>
          </a:blip>
          <a:stretch>
            <a:fillRect/>
          </a:stretch>
        </p:blipFill>
        <p:spPr>
          <a:xfrm>
            <a:off x="-141412" y="-444950"/>
            <a:ext cx="2824003" cy="1588476"/>
          </a:xfrm>
          <a:prstGeom prst="rect">
            <a:avLst/>
          </a:prstGeom>
          <a:noFill/>
          <a:ln>
            <a:noFill/>
          </a:ln>
        </p:spPr>
      </p:pic>
      <p:cxnSp>
        <p:nvCxnSpPr>
          <p:cNvPr id="184" name="Google Shape;184;p31"/>
          <p:cNvCxnSpPr/>
          <p:nvPr/>
        </p:nvCxnSpPr>
        <p:spPr>
          <a:xfrm>
            <a:off x="237075" y="4688750"/>
            <a:ext cx="8484900" cy="9900"/>
          </a:xfrm>
          <a:prstGeom prst="straightConnector1">
            <a:avLst/>
          </a:prstGeom>
          <a:noFill/>
          <a:ln cap="flat" cmpd="sng" w="19050">
            <a:solidFill>
              <a:schemeClr val="dk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4" name="Shape 24"/>
        <p:cNvGrpSpPr/>
        <p:nvPr/>
      </p:nvGrpSpPr>
      <p:grpSpPr>
        <a:xfrm>
          <a:off x="0" y="0"/>
          <a:ext cx="0" cy="0"/>
          <a:chOff x="0" y="0"/>
          <a:chExt cx="0" cy="0"/>
        </a:xfrm>
      </p:grpSpPr>
      <p:cxnSp>
        <p:nvCxnSpPr>
          <p:cNvPr id="25" name="Google Shape;25;p4"/>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26" name="Google Shape;26;p4"/>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7" name="Google Shape;27;p4"/>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8" name="Google Shape;28;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5" name="Shape 185"/>
        <p:cNvGrpSpPr/>
        <p:nvPr/>
      </p:nvGrpSpPr>
      <p:grpSpPr>
        <a:xfrm>
          <a:off x="0" y="0"/>
          <a:ext cx="0" cy="0"/>
          <a:chOff x="0" y="0"/>
          <a:chExt cx="0" cy="0"/>
        </a:xfrm>
      </p:grpSpPr>
      <p:cxnSp>
        <p:nvCxnSpPr>
          <p:cNvPr id="186" name="Google Shape;186;p3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87" name="Google Shape;187;p32"/>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sp>
        <p:nvSpPr>
          <p:cNvPr id="188" name="Google Shape;188;p32"/>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9" name="Google Shape;189;p32"/>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0" name="Google Shape;190;p32"/>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1" name="Google Shape;191;p3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92" name="Google Shape;192;p32"/>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3" name="Shape 193"/>
        <p:cNvGrpSpPr/>
        <p:nvPr/>
      </p:nvGrpSpPr>
      <p:grpSpPr>
        <a:xfrm>
          <a:off x="0" y="0"/>
          <a:ext cx="0" cy="0"/>
          <a:chOff x="0" y="0"/>
          <a:chExt cx="0" cy="0"/>
        </a:xfrm>
      </p:grpSpPr>
      <p:sp>
        <p:nvSpPr>
          <p:cNvPr id="194" name="Google Shape;194;p33"/>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5" name="Google Shape;195;p3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6" name="Shape 196"/>
        <p:cNvGrpSpPr/>
        <p:nvPr/>
      </p:nvGrpSpPr>
      <p:grpSpPr>
        <a:xfrm>
          <a:off x="0" y="0"/>
          <a:ext cx="0" cy="0"/>
          <a:chOff x="0" y="0"/>
          <a:chExt cx="0" cy="0"/>
        </a:xfrm>
      </p:grpSpPr>
      <p:sp>
        <p:nvSpPr>
          <p:cNvPr id="197" name="Google Shape;197;p34"/>
          <p:cNvSpPr txBox="1"/>
          <p:nvPr>
            <p:ph type="title"/>
          </p:nvPr>
        </p:nvSpPr>
        <p:spPr>
          <a:xfrm>
            <a:off x="319500" y="1278675"/>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8" name="Google Shape;198;p34"/>
          <p:cNvSpPr txBox="1"/>
          <p:nvPr>
            <p:ph idx="1" type="body"/>
          </p:nvPr>
        </p:nvSpPr>
        <p:spPr>
          <a:xfrm>
            <a:off x="319500" y="2034379"/>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9" name="Google Shape;199;p3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200" name="Google Shape;200;p34"/>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201" name="Shape 201"/>
        <p:cNvGrpSpPr/>
        <p:nvPr/>
      </p:nvGrpSpPr>
      <p:grpSpPr>
        <a:xfrm>
          <a:off x="0" y="0"/>
          <a:ext cx="0" cy="0"/>
          <a:chOff x="0" y="0"/>
          <a:chExt cx="0" cy="0"/>
        </a:xfrm>
      </p:grpSpPr>
      <p:sp>
        <p:nvSpPr>
          <p:cNvPr id="202" name="Google Shape;202;p3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03" name="Google Shape;203;p35"/>
          <p:cNvSpPr txBox="1"/>
          <p:nvPr>
            <p:ph type="title"/>
          </p:nvPr>
        </p:nvSpPr>
        <p:spPr>
          <a:xfrm>
            <a:off x="319500" y="1278675"/>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204" name="Google Shape;204;p35"/>
          <p:cNvSpPr txBox="1"/>
          <p:nvPr>
            <p:ph idx="1" type="body"/>
          </p:nvPr>
        </p:nvSpPr>
        <p:spPr>
          <a:xfrm>
            <a:off x="319500" y="2034379"/>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Char char="●"/>
              <a:defRPr sz="12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pic>
        <p:nvPicPr>
          <p:cNvPr id="205" name="Google Shape;205;p35"/>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1">
  <p:cSld name="ONE_COLUMN_TEXT_1_1">
    <p:spTree>
      <p:nvGrpSpPr>
        <p:cNvPr id="206" name="Shape 206"/>
        <p:cNvGrpSpPr/>
        <p:nvPr/>
      </p:nvGrpSpPr>
      <p:grpSpPr>
        <a:xfrm>
          <a:off x="0" y="0"/>
          <a:ext cx="0" cy="0"/>
          <a:chOff x="0" y="0"/>
          <a:chExt cx="0" cy="0"/>
        </a:xfrm>
      </p:grpSpPr>
      <p:cxnSp>
        <p:nvCxnSpPr>
          <p:cNvPr id="207" name="Google Shape;207;p36"/>
          <p:cNvCxnSpPr/>
          <p:nvPr/>
        </p:nvCxnSpPr>
        <p:spPr>
          <a:xfrm>
            <a:off x="4786673" y="415650"/>
            <a:ext cx="183300" cy="0"/>
          </a:xfrm>
          <a:prstGeom prst="straightConnector1">
            <a:avLst/>
          </a:prstGeom>
          <a:noFill/>
          <a:ln cap="flat" cmpd="sng" w="38100">
            <a:solidFill>
              <a:schemeClr val="dk1"/>
            </a:solidFill>
            <a:prstDash val="solid"/>
            <a:round/>
            <a:headEnd len="sm" w="sm" type="none"/>
            <a:tailEnd len="sm" w="sm" type="none"/>
          </a:ln>
        </p:spPr>
      </p:cxnSp>
      <p:sp>
        <p:nvSpPr>
          <p:cNvPr id="208" name="Google Shape;208;p36"/>
          <p:cNvSpPr txBox="1"/>
          <p:nvPr>
            <p:ph type="title"/>
          </p:nvPr>
        </p:nvSpPr>
        <p:spPr>
          <a:xfrm>
            <a:off x="4680975"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209" name="Google Shape;209;p36"/>
          <p:cNvSpPr txBox="1"/>
          <p:nvPr>
            <p:ph idx="1" type="body"/>
          </p:nvPr>
        </p:nvSpPr>
        <p:spPr>
          <a:xfrm>
            <a:off x="4680975"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Char char="●"/>
              <a:defRPr sz="12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10" name="Google Shape;210;p3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211" name="Google Shape;211;p36"/>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212" name="Shape 212"/>
        <p:cNvGrpSpPr/>
        <p:nvPr/>
      </p:nvGrpSpPr>
      <p:grpSpPr>
        <a:xfrm>
          <a:off x="0" y="0"/>
          <a:ext cx="0" cy="0"/>
          <a:chOff x="0" y="0"/>
          <a:chExt cx="0" cy="0"/>
        </a:xfrm>
      </p:grpSpPr>
      <p:cxnSp>
        <p:nvCxnSpPr>
          <p:cNvPr id="213" name="Google Shape;213;p37"/>
          <p:cNvCxnSpPr/>
          <p:nvPr/>
        </p:nvCxnSpPr>
        <p:spPr>
          <a:xfrm>
            <a:off x="425198" y="415650"/>
            <a:ext cx="183300" cy="0"/>
          </a:xfrm>
          <a:prstGeom prst="straightConnector1">
            <a:avLst/>
          </a:prstGeom>
          <a:noFill/>
          <a:ln cap="flat" cmpd="sng" w="38100">
            <a:solidFill>
              <a:schemeClr val="lt1"/>
            </a:solidFill>
            <a:prstDash val="solid"/>
            <a:round/>
            <a:headEnd len="sm" w="sm" type="none"/>
            <a:tailEnd len="sm" w="sm" type="none"/>
          </a:ln>
        </p:spPr>
      </p:cxnSp>
      <p:sp>
        <p:nvSpPr>
          <p:cNvPr id="214" name="Google Shape;214;p37"/>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215" name="Google Shape;215;p3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6" name="Shape 216"/>
        <p:cNvGrpSpPr/>
        <p:nvPr/>
      </p:nvGrpSpPr>
      <p:grpSpPr>
        <a:xfrm>
          <a:off x="0" y="0"/>
          <a:ext cx="0" cy="0"/>
          <a:chOff x="0" y="0"/>
          <a:chExt cx="0" cy="0"/>
        </a:xfrm>
      </p:grpSpPr>
      <p:pic>
        <p:nvPicPr>
          <p:cNvPr id="217" name="Google Shape;217;p38"/>
          <p:cNvPicPr preferRelativeResize="0"/>
          <p:nvPr/>
        </p:nvPicPr>
        <p:blipFill>
          <a:blip r:embed="rId2">
            <a:alphaModFix/>
          </a:blip>
          <a:stretch>
            <a:fillRect/>
          </a:stretch>
        </p:blipFill>
        <p:spPr>
          <a:xfrm rot="5400000">
            <a:off x="4285751" y="290289"/>
            <a:ext cx="5144477" cy="4562924"/>
          </a:xfrm>
          <a:prstGeom prst="rect">
            <a:avLst/>
          </a:prstGeom>
          <a:noFill/>
          <a:ln>
            <a:noFill/>
          </a:ln>
        </p:spPr>
      </p:pic>
      <p:cxnSp>
        <p:nvCxnSpPr>
          <p:cNvPr id="218" name="Google Shape;218;p38"/>
          <p:cNvCxnSpPr/>
          <p:nvPr/>
        </p:nvCxnSpPr>
        <p:spPr>
          <a:xfrm>
            <a:off x="5029675" y="4495500"/>
            <a:ext cx="468300" cy="0"/>
          </a:xfrm>
          <a:prstGeom prst="straightConnector1">
            <a:avLst/>
          </a:prstGeom>
          <a:noFill/>
          <a:ln cap="flat" cmpd="sng" w="38100">
            <a:solidFill>
              <a:schemeClr val="lt1"/>
            </a:solidFill>
            <a:prstDash val="solid"/>
            <a:round/>
            <a:headEnd len="sm" w="sm" type="none"/>
            <a:tailEnd len="sm" w="sm" type="none"/>
          </a:ln>
        </p:spPr>
      </p:cxnSp>
      <p:sp>
        <p:nvSpPr>
          <p:cNvPr id="219" name="Google Shape;219;p38"/>
          <p:cNvSpPr txBox="1"/>
          <p:nvPr>
            <p:ph type="title"/>
          </p:nvPr>
        </p:nvSpPr>
        <p:spPr>
          <a:xfrm>
            <a:off x="265500" y="2540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220" name="Google Shape;220;p38"/>
          <p:cNvSpPr txBox="1"/>
          <p:nvPr>
            <p:ph idx="1" type="subTitle"/>
          </p:nvPr>
        </p:nvSpPr>
        <p:spPr>
          <a:xfrm>
            <a:off x="265500" y="3878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1" name="Google Shape;221;p3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222" name="Google Shape;222;p3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223" name="Shape 223"/>
        <p:cNvGrpSpPr/>
        <p:nvPr/>
      </p:nvGrpSpPr>
      <p:grpSpPr>
        <a:xfrm>
          <a:off x="0" y="0"/>
          <a:ext cx="0" cy="0"/>
          <a:chOff x="0" y="0"/>
          <a:chExt cx="0" cy="0"/>
        </a:xfrm>
      </p:grpSpPr>
      <p:pic>
        <p:nvPicPr>
          <p:cNvPr id="224" name="Google Shape;224;p39"/>
          <p:cNvPicPr preferRelativeResize="0"/>
          <p:nvPr/>
        </p:nvPicPr>
        <p:blipFill>
          <a:blip r:embed="rId2">
            <a:alphaModFix/>
          </a:blip>
          <a:stretch>
            <a:fillRect/>
          </a:stretch>
        </p:blipFill>
        <p:spPr>
          <a:xfrm rot="5400000">
            <a:off x="4286251" y="276676"/>
            <a:ext cx="5152574" cy="4581074"/>
          </a:xfrm>
          <a:prstGeom prst="rect">
            <a:avLst/>
          </a:prstGeom>
          <a:noFill/>
          <a:ln>
            <a:noFill/>
          </a:ln>
        </p:spPr>
      </p:pic>
      <p:cxnSp>
        <p:nvCxnSpPr>
          <p:cNvPr id="225" name="Google Shape;225;p39"/>
          <p:cNvCxnSpPr/>
          <p:nvPr/>
        </p:nvCxnSpPr>
        <p:spPr>
          <a:xfrm>
            <a:off x="5029675" y="4495500"/>
            <a:ext cx="468300" cy="0"/>
          </a:xfrm>
          <a:prstGeom prst="straightConnector1">
            <a:avLst/>
          </a:prstGeom>
          <a:noFill/>
          <a:ln cap="flat" cmpd="sng" w="38100">
            <a:solidFill>
              <a:schemeClr val="lt1"/>
            </a:solidFill>
            <a:prstDash val="solid"/>
            <a:round/>
            <a:headEnd len="sm" w="sm" type="none"/>
            <a:tailEnd len="sm" w="sm" type="none"/>
          </a:ln>
        </p:spPr>
      </p:cxnSp>
      <p:sp>
        <p:nvSpPr>
          <p:cNvPr id="226" name="Google Shape;226;p39"/>
          <p:cNvSpPr txBox="1"/>
          <p:nvPr>
            <p:ph type="title"/>
          </p:nvPr>
        </p:nvSpPr>
        <p:spPr>
          <a:xfrm>
            <a:off x="265500" y="2540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7" name="Google Shape;227;p39"/>
          <p:cNvSpPr txBox="1"/>
          <p:nvPr>
            <p:ph idx="1" type="subTitle"/>
          </p:nvPr>
        </p:nvSpPr>
        <p:spPr>
          <a:xfrm>
            <a:off x="265500" y="3878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28" name="Google Shape;228;p3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229" name="Google Shape;229;p3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0" name="Shape 230"/>
        <p:cNvGrpSpPr/>
        <p:nvPr/>
      </p:nvGrpSpPr>
      <p:grpSpPr>
        <a:xfrm>
          <a:off x="0" y="0"/>
          <a:ext cx="0" cy="0"/>
          <a:chOff x="0" y="0"/>
          <a:chExt cx="0" cy="0"/>
        </a:xfrm>
      </p:grpSpPr>
      <p:cxnSp>
        <p:nvCxnSpPr>
          <p:cNvPr id="231" name="Google Shape;231;p4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sp>
        <p:nvSpPr>
          <p:cNvPr id="232" name="Google Shape;232;p40"/>
          <p:cNvSpPr txBox="1"/>
          <p:nvPr>
            <p:ph idx="1" type="body"/>
          </p:nvPr>
        </p:nvSpPr>
        <p:spPr>
          <a:xfrm>
            <a:off x="328025" y="3141175"/>
            <a:ext cx="8388600" cy="14784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SzPts val="1800"/>
              <a:buNone/>
              <a:defRPr/>
            </a:lvl1pPr>
          </a:lstStyle>
          <a:p/>
        </p:txBody>
      </p:sp>
      <p:sp>
        <p:nvSpPr>
          <p:cNvPr id="233" name="Google Shape;233;p4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234" name="Google Shape;234;p40"/>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3">
  <p:cSld name="CAPTION_ONLY_3">
    <p:spTree>
      <p:nvGrpSpPr>
        <p:cNvPr id="235" name="Shape 235"/>
        <p:cNvGrpSpPr/>
        <p:nvPr/>
      </p:nvGrpSpPr>
      <p:grpSpPr>
        <a:xfrm>
          <a:off x="0" y="0"/>
          <a:ext cx="0" cy="0"/>
          <a:chOff x="0" y="0"/>
          <a:chExt cx="0" cy="0"/>
        </a:xfrm>
      </p:grpSpPr>
      <p:cxnSp>
        <p:nvCxnSpPr>
          <p:cNvPr id="236" name="Google Shape;236;p41"/>
          <p:cNvCxnSpPr/>
          <p:nvPr/>
        </p:nvCxnSpPr>
        <p:spPr>
          <a:xfrm>
            <a:off x="425200" y="4740000"/>
            <a:ext cx="8296800" cy="0"/>
          </a:xfrm>
          <a:prstGeom prst="straightConnector1">
            <a:avLst/>
          </a:prstGeom>
          <a:noFill/>
          <a:ln cap="flat" cmpd="sng" w="19050">
            <a:solidFill>
              <a:schemeClr val="dk1"/>
            </a:solidFill>
            <a:prstDash val="solid"/>
            <a:round/>
            <a:headEnd len="sm" w="sm" type="none"/>
            <a:tailEnd len="sm" w="sm" type="none"/>
          </a:ln>
        </p:spPr>
      </p:cxnSp>
      <p:sp>
        <p:nvSpPr>
          <p:cNvPr id="237" name="Google Shape;237;p41"/>
          <p:cNvSpPr txBox="1"/>
          <p:nvPr>
            <p:ph idx="1" type="body"/>
          </p:nvPr>
        </p:nvSpPr>
        <p:spPr>
          <a:xfrm>
            <a:off x="328025" y="3141175"/>
            <a:ext cx="8388600" cy="14784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dk1"/>
              </a:buClr>
              <a:buSzPts val="1800"/>
              <a:buNone/>
              <a:defRPr>
                <a:solidFill>
                  <a:schemeClr val="dk1"/>
                </a:solidFill>
              </a:defRPr>
            </a:lvl1pPr>
          </a:lstStyle>
          <a:p/>
        </p:txBody>
      </p:sp>
      <p:sp>
        <p:nvSpPr>
          <p:cNvPr id="238" name="Google Shape;238;p4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239" name="Google Shape;239;p41"/>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cxnSp>
        <p:nvCxnSpPr>
          <p:cNvPr id="30" name="Google Shape;30;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1" name="Google Shape;31;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lt2"/>
              </a:buClr>
              <a:buSzPts val="1800"/>
              <a:buChar char="●"/>
              <a:defRPr>
                <a:solidFill>
                  <a:schemeClr val="lt2"/>
                </a:solidFill>
              </a:defRPr>
            </a:lvl1pPr>
            <a:lvl2pPr indent="-317500" lvl="1" marL="914400">
              <a:spcBef>
                <a:spcPts val="0"/>
              </a:spcBef>
              <a:spcAft>
                <a:spcPts val="0"/>
              </a:spcAft>
              <a:buClr>
                <a:schemeClr val="lt2"/>
              </a:buClr>
              <a:buSzPts val="1400"/>
              <a:buChar char="○"/>
              <a:defRPr>
                <a:solidFill>
                  <a:schemeClr val="lt2"/>
                </a:solidFill>
              </a:defRPr>
            </a:lvl2pPr>
            <a:lvl3pPr indent="-317500" lvl="2" marL="1371600">
              <a:spcBef>
                <a:spcPts val="0"/>
              </a:spcBef>
              <a:spcAft>
                <a:spcPts val="0"/>
              </a:spcAft>
              <a:buClr>
                <a:schemeClr val="lt2"/>
              </a:buClr>
              <a:buSzPts val="1400"/>
              <a:buChar char="■"/>
              <a:defRPr>
                <a:solidFill>
                  <a:schemeClr val="lt2"/>
                </a:solidFill>
              </a:defRPr>
            </a:lvl3pPr>
            <a:lvl4pPr indent="-317500" lvl="3" marL="1828800">
              <a:spcBef>
                <a:spcPts val="0"/>
              </a:spcBef>
              <a:spcAft>
                <a:spcPts val="0"/>
              </a:spcAft>
              <a:buClr>
                <a:schemeClr val="lt2"/>
              </a:buClr>
              <a:buSzPts val="1400"/>
              <a:buChar char="●"/>
              <a:defRPr>
                <a:solidFill>
                  <a:schemeClr val="lt2"/>
                </a:solidFill>
              </a:defRPr>
            </a:lvl4pPr>
            <a:lvl5pPr indent="-317500" lvl="4" marL="2286000">
              <a:spcBef>
                <a:spcPts val="0"/>
              </a:spcBef>
              <a:spcAft>
                <a:spcPts val="0"/>
              </a:spcAft>
              <a:buClr>
                <a:schemeClr val="lt2"/>
              </a:buClr>
              <a:buSzPts val="1400"/>
              <a:buChar char="○"/>
              <a:defRPr>
                <a:solidFill>
                  <a:schemeClr val="lt2"/>
                </a:solidFill>
              </a:defRPr>
            </a:lvl5pPr>
            <a:lvl6pPr indent="-317500" lvl="5" marL="2743200">
              <a:spcBef>
                <a:spcPts val="0"/>
              </a:spcBef>
              <a:spcAft>
                <a:spcPts val="0"/>
              </a:spcAft>
              <a:buClr>
                <a:schemeClr val="lt2"/>
              </a:buClr>
              <a:buSzPts val="1400"/>
              <a:buChar char="■"/>
              <a:defRPr>
                <a:solidFill>
                  <a:schemeClr val="lt2"/>
                </a:solidFill>
              </a:defRPr>
            </a:lvl6pPr>
            <a:lvl7pPr indent="-317500" lvl="6" marL="3200400">
              <a:spcBef>
                <a:spcPts val="0"/>
              </a:spcBef>
              <a:spcAft>
                <a:spcPts val="0"/>
              </a:spcAft>
              <a:buClr>
                <a:schemeClr val="lt2"/>
              </a:buClr>
              <a:buSzPts val="1400"/>
              <a:buChar char="●"/>
              <a:defRPr>
                <a:solidFill>
                  <a:schemeClr val="lt2"/>
                </a:solidFill>
              </a:defRPr>
            </a:lvl7pPr>
            <a:lvl8pPr indent="-317500" lvl="7" marL="3657600">
              <a:spcBef>
                <a:spcPts val="0"/>
              </a:spcBef>
              <a:spcAft>
                <a:spcPts val="0"/>
              </a:spcAft>
              <a:buClr>
                <a:schemeClr val="lt2"/>
              </a:buClr>
              <a:buSzPts val="1400"/>
              <a:buChar char="○"/>
              <a:defRPr>
                <a:solidFill>
                  <a:schemeClr val="lt2"/>
                </a:solidFill>
              </a:defRPr>
            </a:lvl8pPr>
            <a:lvl9pPr indent="-317500" lvl="8" marL="4114800">
              <a:spcBef>
                <a:spcPts val="0"/>
              </a:spcBef>
              <a:spcAft>
                <a:spcPts val="0"/>
              </a:spcAft>
              <a:buClr>
                <a:schemeClr val="lt2"/>
              </a:buClr>
              <a:buSzPts val="1400"/>
              <a:buChar char="■"/>
              <a:defRPr>
                <a:solidFill>
                  <a:schemeClr val="lt2"/>
                </a:solidFill>
              </a:defRPr>
            </a:lvl9pPr>
          </a:lstStyle>
          <a:p/>
        </p:txBody>
      </p:sp>
      <p:sp>
        <p:nvSpPr>
          <p:cNvPr id="34" name="Google Shape;34;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35" name="Google Shape;35;p5"/>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APTION_ONLY_2">
    <p:spTree>
      <p:nvGrpSpPr>
        <p:cNvPr id="240" name="Shape 240"/>
        <p:cNvGrpSpPr/>
        <p:nvPr/>
      </p:nvGrpSpPr>
      <p:grpSpPr>
        <a:xfrm>
          <a:off x="0" y="0"/>
          <a:ext cx="0" cy="0"/>
          <a:chOff x="0" y="0"/>
          <a:chExt cx="0" cy="0"/>
        </a:xfrm>
      </p:grpSpPr>
      <p:cxnSp>
        <p:nvCxnSpPr>
          <p:cNvPr id="241" name="Google Shape;241;p42"/>
          <p:cNvCxnSpPr/>
          <p:nvPr/>
        </p:nvCxnSpPr>
        <p:spPr>
          <a:xfrm>
            <a:off x="425200" y="4740000"/>
            <a:ext cx="8296800" cy="0"/>
          </a:xfrm>
          <a:prstGeom prst="straightConnector1">
            <a:avLst/>
          </a:prstGeom>
          <a:noFill/>
          <a:ln cap="flat" cmpd="sng" w="19050">
            <a:solidFill>
              <a:schemeClr val="dk1"/>
            </a:solidFill>
            <a:prstDash val="solid"/>
            <a:round/>
            <a:headEnd len="sm" w="sm" type="none"/>
            <a:tailEnd len="sm" w="sm" type="none"/>
          </a:ln>
        </p:spPr>
      </p:cxnSp>
      <p:sp>
        <p:nvSpPr>
          <p:cNvPr id="242" name="Google Shape;242;p42"/>
          <p:cNvSpPr txBox="1"/>
          <p:nvPr>
            <p:ph idx="1" type="body"/>
          </p:nvPr>
        </p:nvSpPr>
        <p:spPr>
          <a:xfrm>
            <a:off x="328017" y="4226025"/>
            <a:ext cx="8388600" cy="3936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dk1"/>
              </a:buClr>
              <a:buSzPts val="1800"/>
              <a:buNone/>
              <a:defRPr>
                <a:solidFill>
                  <a:schemeClr val="dk1"/>
                </a:solidFill>
              </a:defRPr>
            </a:lvl1pPr>
          </a:lstStyle>
          <a:p/>
        </p:txBody>
      </p:sp>
      <p:sp>
        <p:nvSpPr>
          <p:cNvPr id="243" name="Google Shape;243;p4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244" name="Google Shape;244;p42"/>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blipFill>
          <a:blip r:embed="rId2">
            <a:alphaModFix/>
          </a:blip>
          <a:stretch>
            <a:fillRect/>
          </a:stretch>
        </a:blipFill>
      </p:bgPr>
    </p:bg>
    <p:spTree>
      <p:nvGrpSpPr>
        <p:cNvPr id="245" name="Shape 245"/>
        <p:cNvGrpSpPr/>
        <p:nvPr/>
      </p:nvGrpSpPr>
      <p:grpSpPr>
        <a:xfrm>
          <a:off x="0" y="0"/>
          <a:ext cx="0" cy="0"/>
          <a:chOff x="0" y="0"/>
          <a:chExt cx="0" cy="0"/>
        </a:xfrm>
      </p:grpSpPr>
      <p:cxnSp>
        <p:nvCxnSpPr>
          <p:cNvPr id="246" name="Google Shape;246;p4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47" name="Google Shape;247;p43"/>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15000"/>
              </a:lnSpc>
              <a:spcBef>
                <a:spcPts val="0"/>
              </a:spcBef>
              <a:spcAft>
                <a:spcPts val="0"/>
              </a:spcAft>
              <a:buClr>
                <a:schemeClr val="lt1"/>
              </a:buClr>
              <a:buSzPts val="1800"/>
              <a:buNone/>
              <a:defRPr>
                <a:solidFill>
                  <a:schemeClr val="lt1"/>
                </a:solidFill>
              </a:defRPr>
            </a:lvl1pPr>
          </a:lstStyle>
          <a:p/>
        </p:txBody>
      </p:sp>
      <p:sp>
        <p:nvSpPr>
          <p:cNvPr id="248" name="Google Shape;248;p4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1">
  <p:cSld name="CAPTION_ONLY_1_1">
    <p:bg>
      <p:bgPr>
        <a:blipFill>
          <a:blip r:embed="rId2">
            <a:alphaModFix/>
          </a:blip>
          <a:stretch>
            <a:fillRect/>
          </a:stretch>
        </a:blipFill>
      </p:bgPr>
    </p:bg>
    <p:spTree>
      <p:nvGrpSpPr>
        <p:cNvPr id="249" name="Shape 249"/>
        <p:cNvGrpSpPr/>
        <p:nvPr/>
      </p:nvGrpSpPr>
      <p:grpSpPr>
        <a:xfrm>
          <a:off x="0" y="0"/>
          <a:ext cx="0" cy="0"/>
          <a:chOff x="0" y="0"/>
          <a:chExt cx="0" cy="0"/>
        </a:xfrm>
      </p:grpSpPr>
      <p:cxnSp>
        <p:nvCxnSpPr>
          <p:cNvPr id="250" name="Google Shape;250;p44"/>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51" name="Google Shape;251;p44"/>
          <p:cNvSpPr txBox="1"/>
          <p:nvPr>
            <p:ph idx="1" type="body"/>
          </p:nvPr>
        </p:nvSpPr>
        <p:spPr>
          <a:xfrm>
            <a:off x="328017" y="4226025"/>
            <a:ext cx="8388600" cy="3936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lt1"/>
              </a:buClr>
              <a:buSzPts val="1800"/>
              <a:buNone/>
              <a:defRPr>
                <a:solidFill>
                  <a:schemeClr val="lt1"/>
                </a:solidFill>
              </a:defRPr>
            </a:lvl1pPr>
          </a:lstStyle>
          <a:p/>
        </p:txBody>
      </p:sp>
      <p:sp>
        <p:nvSpPr>
          <p:cNvPr id="252" name="Google Shape;252;p4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3" name="Shape 253"/>
        <p:cNvGrpSpPr/>
        <p:nvPr/>
      </p:nvGrpSpPr>
      <p:grpSpPr>
        <a:xfrm>
          <a:off x="0" y="0"/>
          <a:ext cx="0" cy="0"/>
          <a:chOff x="0" y="0"/>
          <a:chExt cx="0" cy="0"/>
        </a:xfrm>
      </p:grpSpPr>
      <p:cxnSp>
        <p:nvCxnSpPr>
          <p:cNvPr id="254" name="Google Shape;254;p4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255" name="Google Shape;255;p45"/>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256" name="Google Shape;256;p45"/>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257" name="Google Shape;257;p45"/>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58" name="Google Shape;258;p4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type="blank">
  <p:cSld name="BLANK">
    <p:bg>
      <p:bgPr>
        <a:blipFill>
          <a:blip r:embed="rId2">
            <a:alphaModFix/>
          </a:blip>
          <a:stretch>
            <a:fillRect/>
          </a:stretch>
        </a:blipFill>
      </p:bgPr>
    </p:bg>
    <p:spTree>
      <p:nvGrpSpPr>
        <p:cNvPr id="259" name="Shape 259"/>
        <p:cNvGrpSpPr/>
        <p:nvPr/>
      </p:nvGrpSpPr>
      <p:grpSpPr>
        <a:xfrm>
          <a:off x="0" y="0"/>
          <a:ext cx="0" cy="0"/>
          <a:chOff x="0" y="0"/>
          <a:chExt cx="0" cy="0"/>
        </a:xfrm>
      </p:grpSpPr>
      <p:sp>
        <p:nvSpPr>
          <p:cNvPr id="260" name="Google Shape;260;p4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261" name="Google Shape;261;p46"/>
          <p:cNvPicPr preferRelativeResize="0"/>
          <p:nvPr/>
        </p:nvPicPr>
        <p:blipFill>
          <a:blip r:embed="rId3">
            <a:alphaModFix/>
          </a:blip>
          <a:stretch>
            <a:fillRect/>
          </a:stretch>
        </p:blipFill>
        <p:spPr>
          <a:xfrm>
            <a:off x="-141379" y="-454787"/>
            <a:ext cx="2823956" cy="1588476"/>
          </a:xfrm>
          <a:prstGeom prst="rect">
            <a:avLst/>
          </a:prstGeom>
          <a:noFill/>
          <a:ln>
            <a:noFill/>
          </a:ln>
        </p:spPr>
      </p:pic>
      <p:cxnSp>
        <p:nvCxnSpPr>
          <p:cNvPr id="262" name="Google Shape;262;p46"/>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268" name="Shape 268"/>
        <p:cNvGrpSpPr/>
        <p:nvPr/>
      </p:nvGrpSpPr>
      <p:grpSpPr>
        <a:xfrm>
          <a:off x="0" y="0"/>
          <a:ext cx="0" cy="0"/>
          <a:chOff x="0" y="0"/>
          <a:chExt cx="0" cy="0"/>
        </a:xfrm>
      </p:grpSpPr>
      <p:cxnSp>
        <p:nvCxnSpPr>
          <p:cNvPr id="269" name="Google Shape;269;p48"/>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270" name="Google Shape;270;p48"/>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sp>
        <p:nvSpPr>
          <p:cNvPr id="271" name="Google Shape;271;p48"/>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272" name="Google Shape;272;p4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273" name="Google Shape;273;p48"/>
          <p:cNvSpPr txBox="1"/>
          <p:nvPr>
            <p:ph idx="1" type="subTitle"/>
          </p:nvPr>
        </p:nvSpPr>
        <p:spPr>
          <a:xfrm>
            <a:off x="2376000" y="3162250"/>
            <a:ext cx="6331500" cy="1501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274" name="Google Shape;274;p48"/>
          <p:cNvPicPr preferRelativeResize="0"/>
          <p:nvPr/>
        </p:nvPicPr>
        <p:blipFill>
          <a:blip r:embed="rId3">
            <a:alphaModFix/>
          </a:blip>
          <a:stretch>
            <a:fillRect/>
          </a:stretch>
        </p:blipFill>
        <p:spPr>
          <a:xfrm>
            <a:off x="-141379" y="-454787"/>
            <a:ext cx="2823956" cy="158847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blipFill>
          <a:blip r:embed="rId2">
            <a:alphaModFix/>
          </a:blip>
          <a:stretch>
            <a:fillRect/>
          </a:stretch>
        </a:blipFill>
      </p:bgPr>
    </p:bg>
    <p:spTree>
      <p:nvGrpSpPr>
        <p:cNvPr id="275" name="Shape 275"/>
        <p:cNvGrpSpPr/>
        <p:nvPr/>
      </p:nvGrpSpPr>
      <p:grpSpPr>
        <a:xfrm>
          <a:off x="0" y="0"/>
          <a:ext cx="0" cy="0"/>
          <a:chOff x="0" y="0"/>
          <a:chExt cx="0" cy="0"/>
        </a:xfrm>
      </p:grpSpPr>
      <p:cxnSp>
        <p:nvCxnSpPr>
          <p:cNvPr id="276" name="Google Shape;276;p49"/>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277" name="Google Shape;277;p49"/>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sp>
        <p:nvSpPr>
          <p:cNvPr id="278" name="Google Shape;278;p49"/>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279" name="Google Shape;279;p4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280" name="Google Shape;280;p49"/>
          <p:cNvSpPr txBox="1"/>
          <p:nvPr>
            <p:ph idx="1" type="subTitle"/>
          </p:nvPr>
        </p:nvSpPr>
        <p:spPr>
          <a:xfrm>
            <a:off x="2376000" y="3162250"/>
            <a:ext cx="6331500" cy="1501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281" name="Google Shape;281;p49"/>
          <p:cNvPicPr preferRelativeResize="0"/>
          <p:nvPr/>
        </p:nvPicPr>
        <p:blipFill>
          <a:blip r:embed="rId3">
            <a:alphaModFix/>
          </a:blip>
          <a:stretch>
            <a:fillRect/>
          </a:stretch>
        </p:blipFill>
        <p:spPr>
          <a:xfrm>
            <a:off x="-141379" y="-454787"/>
            <a:ext cx="2823956" cy="158847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82" name="Shape 282"/>
        <p:cNvGrpSpPr/>
        <p:nvPr/>
      </p:nvGrpSpPr>
      <p:grpSpPr>
        <a:xfrm>
          <a:off x="0" y="0"/>
          <a:ext cx="0" cy="0"/>
          <a:chOff x="0" y="0"/>
          <a:chExt cx="0" cy="0"/>
        </a:xfrm>
      </p:grpSpPr>
      <p:cxnSp>
        <p:nvCxnSpPr>
          <p:cNvPr id="283" name="Google Shape;283;p50"/>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284" name="Google Shape;284;p50"/>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85" name="Google Shape;285;p50"/>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86" name="Google Shape;286;p5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7" name="Shape 287"/>
        <p:cNvGrpSpPr/>
        <p:nvPr/>
      </p:nvGrpSpPr>
      <p:grpSpPr>
        <a:xfrm>
          <a:off x="0" y="0"/>
          <a:ext cx="0" cy="0"/>
          <a:chOff x="0" y="0"/>
          <a:chExt cx="0" cy="0"/>
        </a:xfrm>
      </p:grpSpPr>
      <p:cxnSp>
        <p:nvCxnSpPr>
          <p:cNvPr id="288" name="Google Shape;288;p5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89" name="Google Shape;289;p5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sp>
        <p:nvSpPr>
          <p:cNvPr id="290" name="Google Shape;290;p51"/>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1" name="Google Shape;291;p51"/>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2"/>
              </a:buClr>
              <a:buSzPts val="1800"/>
              <a:buChar char="●"/>
              <a:defRPr>
                <a:solidFill>
                  <a:schemeClr val="lt2"/>
                </a:solidFill>
              </a:defRPr>
            </a:lvl1pPr>
            <a:lvl2pPr indent="-317500" lvl="1" marL="914400" rtl="0">
              <a:spcBef>
                <a:spcPts val="0"/>
              </a:spcBef>
              <a:spcAft>
                <a:spcPts val="0"/>
              </a:spcAft>
              <a:buClr>
                <a:schemeClr val="lt2"/>
              </a:buClr>
              <a:buSzPts val="1400"/>
              <a:buChar char="○"/>
              <a:defRPr>
                <a:solidFill>
                  <a:schemeClr val="lt2"/>
                </a:solidFill>
              </a:defRPr>
            </a:lvl2pPr>
            <a:lvl3pPr indent="-317500" lvl="2" marL="1371600" rtl="0">
              <a:spcBef>
                <a:spcPts val="0"/>
              </a:spcBef>
              <a:spcAft>
                <a:spcPts val="0"/>
              </a:spcAft>
              <a:buClr>
                <a:schemeClr val="lt2"/>
              </a:buClr>
              <a:buSzPts val="1400"/>
              <a:buChar char="■"/>
              <a:defRPr>
                <a:solidFill>
                  <a:schemeClr val="lt2"/>
                </a:solidFill>
              </a:defRPr>
            </a:lvl3pPr>
            <a:lvl4pPr indent="-317500" lvl="3" marL="1828800" rtl="0">
              <a:spcBef>
                <a:spcPts val="0"/>
              </a:spcBef>
              <a:spcAft>
                <a:spcPts val="0"/>
              </a:spcAft>
              <a:buClr>
                <a:schemeClr val="lt2"/>
              </a:buClr>
              <a:buSzPts val="1400"/>
              <a:buChar char="●"/>
              <a:defRPr>
                <a:solidFill>
                  <a:schemeClr val="lt2"/>
                </a:solidFill>
              </a:defRPr>
            </a:lvl4pPr>
            <a:lvl5pPr indent="-317500" lvl="4" marL="2286000" rtl="0">
              <a:spcBef>
                <a:spcPts val="0"/>
              </a:spcBef>
              <a:spcAft>
                <a:spcPts val="0"/>
              </a:spcAft>
              <a:buClr>
                <a:schemeClr val="lt2"/>
              </a:buClr>
              <a:buSzPts val="1400"/>
              <a:buChar char="○"/>
              <a:defRPr>
                <a:solidFill>
                  <a:schemeClr val="lt2"/>
                </a:solidFill>
              </a:defRPr>
            </a:lvl5pPr>
            <a:lvl6pPr indent="-317500" lvl="5" marL="2743200" rtl="0">
              <a:spcBef>
                <a:spcPts val="0"/>
              </a:spcBef>
              <a:spcAft>
                <a:spcPts val="0"/>
              </a:spcAft>
              <a:buClr>
                <a:schemeClr val="lt2"/>
              </a:buClr>
              <a:buSzPts val="1400"/>
              <a:buChar char="■"/>
              <a:defRPr>
                <a:solidFill>
                  <a:schemeClr val="lt2"/>
                </a:solidFill>
              </a:defRPr>
            </a:lvl6pPr>
            <a:lvl7pPr indent="-317500" lvl="6" marL="3200400" rtl="0">
              <a:spcBef>
                <a:spcPts val="0"/>
              </a:spcBef>
              <a:spcAft>
                <a:spcPts val="0"/>
              </a:spcAft>
              <a:buClr>
                <a:schemeClr val="lt2"/>
              </a:buClr>
              <a:buSzPts val="1400"/>
              <a:buChar char="●"/>
              <a:defRPr>
                <a:solidFill>
                  <a:schemeClr val="lt2"/>
                </a:solidFill>
              </a:defRPr>
            </a:lvl7pPr>
            <a:lvl8pPr indent="-317500" lvl="7" marL="3657600" rtl="0">
              <a:spcBef>
                <a:spcPts val="0"/>
              </a:spcBef>
              <a:spcAft>
                <a:spcPts val="0"/>
              </a:spcAft>
              <a:buClr>
                <a:schemeClr val="lt2"/>
              </a:buClr>
              <a:buSzPts val="1400"/>
              <a:buChar char="○"/>
              <a:defRPr>
                <a:solidFill>
                  <a:schemeClr val="lt2"/>
                </a:solidFill>
              </a:defRPr>
            </a:lvl8pPr>
            <a:lvl9pPr indent="-317500" lvl="8" marL="4114800" rtl="0">
              <a:spcBef>
                <a:spcPts val="0"/>
              </a:spcBef>
              <a:spcAft>
                <a:spcPts val="0"/>
              </a:spcAft>
              <a:buClr>
                <a:schemeClr val="lt2"/>
              </a:buClr>
              <a:buSzPts val="1400"/>
              <a:buChar char="■"/>
              <a:defRPr>
                <a:solidFill>
                  <a:schemeClr val="lt2"/>
                </a:solidFill>
              </a:defRPr>
            </a:lvl9pPr>
          </a:lstStyle>
          <a:p/>
        </p:txBody>
      </p:sp>
      <p:sp>
        <p:nvSpPr>
          <p:cNvPr id="292" name="Google Shape;292;p5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293" name="Google Shape;293;p51"/>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294" name="Shape 294"/>
        <p:cNvGrpSpPr/>
        <p:nvPr/>
      </p:nvGrpSpPr>
      <p:grpSpPr>
        <a:xfrm>
          <a:off x="0" y="0"/>
          <a:ext cx="0" cy="0"/>
          <a:chOff x="0" y="0"/>
          <a:chExt cx="0" cy="0"/>
        </a:xfrm>
      </p:grpSpPr>
      <p:cxnSp>
        <p:nvCxnSpPr>
          <p:cNvPr id="295" name="Google Shape;295;p5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sp>
        <p:nvSpPr>
          <p:cNvPr id="296" name="Google Shape;296;p5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97" name="Google Shape;297;p52"/>
          <p:cNvSpPr txBox="1"/>
          <p:nvPr>
            <p:ph type="title"/>
          </p:nvPr>
        </p:nvSpPr>
        <p:spPr>
          <a:xfrm>
            <a:off x="237075" y="886125"/>
            <a:ext cx="52944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298" name="Google Shape;298;p52"/>
          <p:cNvPicPr preferRelativeResize="0"/>
          <p:nvPr/>
        </p:nvPicPr>
        <p:blipFill>
          <a:blip r:embed="rId2">
            <a:alphaModFix/>
          </a:blip>
          <a:stretch>
            <a:fillRect/>
          </a:stretch>
        </p:blipFill>
        <p:spPr>
          <a:xfrm>
            <a:off x="-141412" y="-444950"/>
            <a:ext cx="2824003" cy="1588476"/>
          </a:xfrm>
          <a:prstGeom prst="rect">
            <a:avLst/>
          </a:prstGeom>
          <a:noFill/>
          <a:ln>
            <a:noFill/>
          </a:ln>
        </p:spPr>
      </p:pic>
      <p:cxnSp>
        <p:nvCxnSpPr>
          <p:cNvPr id="299" name="Google Shape;299;p52"/>
          <p:cNvCxnSpPr/>
          <p:nvPr/>
        </p:nvCxnSpPr>
        <p:spPr>
          <a:xfrm>
            <a:off x="237075" y="4091775"/>
            <a:ext cx="8484900" cy="9900"/>
          </a:xfrm>
          <a:prstGeom prst="straightConnector1">
            <a:avLst/>
          </a:prstGeom>
          <a:noFill/>
          <a:ln cap="flat" cmpd="sng" w="19050">
            <a:solidFill>
              <a:schemeClr val="dk2"/>
            </a:solidFill>
            <a:prstDash val="solid"/>
            <a:round/>
            <a:headEnd len="sm" w="sm" type="none"/>
            <a:tailEnd len="sm" w="sm" type="none"/>
          </a:ln>
        </p:spPr>
      </p:cxnSp>
      <p:sp>
        <p:nvSpPr>
          <p:cNvPr id="300" name="Google Shape;300;p52"/>
          <p:cNvSpPr txBox="1"/>
          <p:nvPr/>
        </p:nvSpPr>
        <p:spPr>
          <a:xfrm>
            <a:off x="233200" y="4197650"/>
            <a:ext cx="8488800" cy="92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XYIS constructs and manages investment models (“Model Portfolios”) through a technology solution. The Model Portfolios can be used by independent registered investment advisers (“RIAs”) that are members of XYPN, but not affiliated with the XYIS. XYIS manages its Model Portfolios on a discretionary basis primarily by allocating assets among various mutual funds and exchange-traded funds (“ETFs”). XYIS may also allocate assets in individual debt and equity securities. While XYIS will select mutual funds and ETFs for the Model Portfolios, provide guidance and information about the Model Portfolios to RIAs, RIAs are responsible for choosing the specific model and allocation for each of their Clients. </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600">
              <a:solidFill>
                <a:schemeClr val="lt2"/>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36" name="Shape 36"/>
        <p:cNvGrpSpPr/>
        <p:nvPr/>
      </p:nvGrpSpPr>
      <p:grpSpPr>
        <a:xfrm>
          <a:off x="0" y="0"/>
          <a:ext cx="0" cy="0"/>
          <a:chOff x="0" y="0"/>
          <a:chExt cx="0" cy="0"/>
        </a:xfrm>
      </p:grpSpPr>
      <p:cxnSp>
        <p:nvCxnSpPr>
          <p:cNvPr id="37" name="Google Shape;37;p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type="title"/>
          </p:nvPr>
        </p:nvSpPr>
        <p:spPr>
          <a:xfrm>
            <a:off x="237075" y="886125"/>
            <a:ext cx="52944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40" name="Google Shape;40;p6"/>
          <p:cNvPicPr preferRelativeResize="0"/>
          <p:nvPr/>
        </p:nvPicPr>
        <p:blipFill>
          <a:blip r:embed="rId2">
            <a:alphaModFix/>
          </a:blip>
          <a:stretch>
            <a:fillRect/>
          </a:stretch>
        </p:blipFill>
        <p:spPr>
          <a:xfrm>
            <a:off x="-141412" y="-444950"/>
            <a:ext cx="2824003" cy="1588476"/>
          </a:xfrm>
          <a:prstGeom prst="rect">
            <a:avLst/>
          </a:prstGeom>
          <a:noFill/>
          <a:ln>
            <a:noFill/>
          </a:ln>
        </p:spPr>
      </p:pic>
      <p:cxnSp>
        <p:nvCxnSpPr>
          <p:cNvPr id="41" name="Google Shape;41;p6"/>
          <p:cNvCxnSpPr/>
          <p:nvPr/>
        </p:nvCxnSpPr>
        <p:spPr>
          <a:xfrm>
            <a:off x="237075" y="4091775"/>
            <a:ext cx="8484900" cy="9900"/>
          </a:xfrm>
          <a:prstGeom prst="straightConnector1">
            <a:avLst/>
          </a:prstGeom>
          <a:noFill/>
          <a:ln cap="flat" cmpd="sng" w="19050">
            <a:solidFill>
              <a:schemeClr val="dk2"/>
            </a:solidFill>
            <a:prstDash val="solid"/>
            <a:round/>
            <a:headEnd len="sm" w="sm" type="none"/>
            <a:tailEnd len="sm" w="sm" type="none"/>
          </a:ln>
        </p:spPr>
      </p:cxnSp>
      <p:sp>
        <p:nvSpPr>
          <p:cNvPr id="42" name="Google Shape;42;p6"/>
          <p:cNvSpPr txBox="1"/>
          <p:nvPr/>
        </p:nvSpPr>
        <p:spPr>
          <a:xfrm>
            <a:off x="233200" y="4197650"/>
            <a:ext cx="8488800" cy="92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XYIS constructs and manages investment models (“Model Portfolios”) through a technology solution. The Model Portfolios can be used by independent registered investment advisers (“RIAs”) that are members of XYPN, but not affiliated with the XYIS. XYIS manages its Model Portfolios on a discretionary basis primarily by allocating assets among various mutual funds and exchange-traded funds (“ETFs”). XYIS may also allocate assets in individual debt and equity securities. While XYIS will select mutual funds and ETFs for the Model Portfolios, provide guidance and information about the Model Portfolios to RIAs, RIAs are responsible for choosing the specific model and allocation for each of their Clients. </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600">
              <a:solidFill>
                <a:schemeClr val="lt2"/>
              </a:solidFill>
              <a:latin typeface="Open Sans"/>
              <a:ea typeface="Open Sans"/>
              <a:cs typeface="Open Sans"/>
              <a:sym typeface="Open San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01" name="Shape 301"/>
        <p:cNvGrpSpPr/>
        <p:nvPr/>
      </p:nvGrpSpPr>
      <p:grpSpPr>
        <a:xfrm>
          <a:off x="0" y="0"/>
          <a:ext cx="0" cy="0"/>
          <a:chOff x="0" y="0"/>
          <a:chExt cx="0" cy="0"/>
        </a:xfrm>
      </p:grpSpPr>
      <p:cxnSp>
        <p:nvCxnSpPr>
          <p:cNvPr id="302" name="Google Shape;302;p53"/>
          <p:cNvCxnSpPr/>
          <p:nvPr/>
        </p:nvCxnSpPr>
        <p:spPr>
          <a:xfrm>
            <a:off x="2477724" y="415650"/>
            <a:ext cx="6244200" cy="0"/>
          </a:xfrm>
          <a:prstGeom prst="straightConnector1">
            <a:avLst/>
          </a:prstGeom>
          <a:noFill/>
          <a:ln cap="flat" cmpd="sng" w="38100">
            <a:solidFill>
              <a:schemeClr val="dk1"/>
            </a:solidFill>
            <a:prstDash val="solid"/>
            <a:round/>
            <a:headEnd len="sm" w="sm" type="none"/>
            <a:tailEnd len="sm" w="sm" type="none"/>
          </a:ln>
        </p:spPr>
      </p:cxnSp>
      <p:cxnSp>
        <p:nvCxnSpPr>
          <p:cNvPr id="303" name="Google Shape;303;p53"/>
          <p:cNvCxnSpPr/>
          <p:nvPr/>
        </p:nvCxnSpPr>
        <p:spPr>
          <a:xfrm>
            <a:off x="2477724" y="4740000"/>
            <a:ext cx="6244200" cy="0"/>
          </a:xfrm>
          <a:prstGeom prst="straightConnector1">
            <a:avLst/>
          </a:prstGeom>
          <a:noFill/>
          <a:ln cap="flat" cmpd="sng" w="19050">
            <a:solidFill>
              <a:schemeClr val="dk1"/>
            </a:solidFill>
            <a:prstDash val="solid"/>
            <a:round/>
            <a:headEnd len="sm" w="sm" type="none"/>
            <a:tailEnd len="sm" w="sm" type="none"/>
          </a:ln>
        </p:spPr>
      </p:cxnSp>
      <p:sp>
        <p:nvSpPr>
          <p:cNvPr id="304" name="Google Shape;304;p53"/>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5" name="Google Shape;305;p53"/>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2"/>
              </a:buClr>
              <a:buSzPts val="1800"/>
              <a:buChar char="●"/>
              <a:defRPr>
                <a:solidFill>
                  <a:schemeClr val="lt2"/>
                </a:solidFill>
              </a:defRPr>
            </a:lvl1pPr>
            <a:lvl2pPr indent="-317500" lvl="1" marL="914400" rtl="0">
              <a:spcBef>
                <a:spcPts val="0"/>
              </a:spcBef>
              <a:spcAft>
                <a:spcPts val="0"/>
              </a:spcAft>
              <a:buClr>
                <a:schemeClr val="lt2"/>
              </a:buClr>
              <a:buSzPts val="1400"/>
              <a:buChar char="○"/>
              <a:defRPr>
                <a:solidFill>
                  <a:schemeClr val="lt2"/>
                </a:solidFill>
              </a:defRPr>
            </a:lvl2pPr>
            <a:lvl3pPr indent="-317500" lvl="2" marL="1371600" rtl="0">
              <a:spcBef>
                <a:spcPts val="0"/>
              </a:spcBef>
              <a:spcAft>
                <a:spcPts val="0"/>
              </a:spcAft>
              <a:buClr>
                <a:schemeClr val="lt2"/>
              </a:buClr>
              <a:buSzPts val="1400"/>
              <a:buChar char="■"/>
              <a:defRPr>
                <a:solidFill>
                  <a:schemeClr val="lt2"/>
                </a:solidFill>
              </a:defRPr>
            </a:lvl3pPr>
            <a:lvl4pPr indent="-317500" lvl="3" marL="1828800" rtl="0">
              <a:spcBef>
                <a:spcPts val="0"/>
              </a:spcBef>
              <a:spcAft>
                <a:spcPts val="0"/>
              </a:spcAft>
              <a:buClr>
                <a:schemeClr val="lt2"/>
              </a:buClr>
              <a:buSzPts val="1400"/>
              <a:buChar char="●"/>
              <a:defRPr>
                <a:solidFill>
                  <a:schemeClr val="lt2"/>
                </a:solidFill>
              </a:defRPr>
            </a:lvl4pPr>
            <a:lvl5pPr indent="-317500" lvl="4" marL="2286000" rtl="0">
              <a:spcBef>
                <a:spcPts val="0"/>
              </a:spcBef>
              <a:spcAft>
                <a:spcPts val="0"/>
              </a:spcAft>
              <a:buClr>
                <a:schemeClr val="lt2"/>
              </a:buClr>
              <a:buSzPts val="1400"/>
              <a:buChar char="○"/>
              <a:defRPr>
                <a:solidFill>
                  <a:schemeClr val="lt2"/>
                </a:solidFill>
              </a:defRPr>
            </a:lvl5pPr>
            <a:lvl6pPr indent="-317500" lvl="5" marL="2743200" rtl="0">
              <a:spcBef>
                <a:spcPts val="0"/>
              </a:spcBef>
              <a:spcAft>
                <a:spcPts val="0"/>
              </a:spcAft>
              <a:buClr>
                <a:schemeClr val="lt2"/>
              </a:buClr>
              <a:buSzPts val="1400"/>
              <a:buChar char="■"/>
              <a:defRPr>
                <a:solidFill>
                  <a:schemeClr val="lt2"/>
                </a:solidFill>
              </a:defRPr>
            </a:lvl6pPr>
            <a:lvl7pPr indent="-317500" lvl="6" marL="3200400" rtl="0">
              <a:spcBef>
                <a:spcPts val="0"/>
              </a:spcBef>
              <a:spcAft>
                <a:spcPts val="0"/>
              </a:spcAft>
              <a:buClr>
                <a:schemeClr val="lt2"/>
              </a:buClr>
              <a:buSzPts val="1400"/>
              <a:buChar char="●"/>
              <a:defRPr>
                <a:solidFill>
                  <a:schemeClr val="lt2"/>
                </a:solidFill>
              </a:defRPr>
            </a:lvl7pPr>
            <a:lvl8pPr indent="-317500" lvl="7" marL="3657600" rtl="0">
              <a:spcBef>
                <a:spcPts val="0"/>
              </a:spcBef>
              <a:spcAft>
                <a:spcPts val="0"/>
              </a:spcAft>
              <a:buClr>
                <a:schemeClr val="lt2"/>
              </a:buClr>
              <a:buSzPts val="1400"/>
              <a:buChar char="○"/>
              <a:defRPr>
                <a:solidFill>
                  <a:schemeClr val="lt2"/>
                </a:solidFill>
              </a:defRPr>
            </a:lvl8pPr>
            <a:lvl9pPr indent="-317500" lvl="8" marL="4114800" rtl="0">
              <a:spcBef>
                <a:spcPts val="0"/>
              </a:spcBef>
              <a:spcAft>
                <a:spcPts val="0"/>
              </a:spcAft>
              <a:buClr>
                <a:schemeClr val="lt2"/>
              </a:buClr>
              <a:buSzPts val="1400"/>
              <a:buChar char="■"/>
              <a:defRPr>
                <a:solidFill>
                  <a:schemeClr val="lt2"/>
                </a:solidFill>
              </a:defRPr>
            </a:lvl9pPr>
          </a:lstStyle>
          <a:p/>
        </p:txBody>
      </p:sp>
      <p:sp>
        <p:nvSpPr>
          <p:cNvPr id="306" name="Google Shape;306;p5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07" name="Google Shape;307;p53"/>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308" name="Shape 308"/>
        <p:cNvGrpSpPr/>
        <p:nvPr/>
      </p:nvGrpSpPr>
      <p:grpSpPr>
        <a:xfrm>
          <a:off x="0" y="0"/>
          <a:ext cx="0" cy="0"/>
          <a:chOff x="0" y="0"/>
          <a:chExt cx="0" cy="0"/>
        </a:xfrm>
      </p:grpSpPr>
      <p:cxnSp>
        <p:nvCxnSpPr>
          <p:cNvPr id="309" name="Google Shape;309;p54"/>
          <p:cNvCxnSpPr/>
          <p:nvPr/>
        </p:nvCxnSpPr>
        <p:spPr>
          <a:xfrm>
            <a:off x="2477724" y="415650"/>
            <a:ext cx="6244200" cy="0"/>
          </a:xfrm>
          <a:prstGeom prst="straightConnector1">
            <a:avLst/>
          </a:prstGeom>
          <a:noFill/>
          <a:ln cap="flat" cmpd="sng" w="38100">
            <a:solidFill>
              <a:schemeClr val="dk1"/>
            </a:solidFill>
            <a:prstDash val="solid"/>
            <a:round/>
            <a:headEnd len="sm" w="sm" type="none"/>
            <a:tailEnd len="sm" w="sm" type="none"/>
          </a:ln>
        </p:spPr>
      </p:cxnSp>
      <p:cxnSp>
        <p:nvCxnSpPr>
          <p:cNvPr id="310" name="Google Shape;310;p54"/>
          <p:cNvCxnSpPr/>
          <p:nvPr/>
        </p:nvCxnSpPr>
        <p:spPr>
          <a:xfrm>
            <a:off x="237075" y="4091775"/>
            <a:ext cx="8484900" cy="9900"/>
          </a:xfrm>
          <a:prstGeom prst="straightConnector1">
            <a:avLst/>
          </a:prstGeom>
          <a:noFill/>
          <a:ln cap="flat" cmpd="sng" w="19050">
            <a:solidFill>
              <a:schemeClr val="dk1"/>
            </a:solidFill>
            <a:prstDash val="solid"/>
            <a:round/>
            <a:headEnd len="sm" w="sm" type="none"/>
            <a:tailEnd len="sm" w="sm" type="none"/>
          </a:ln>
        </p:spPr>
      </p:cxnSp>
      <p:sp>
        <p:nvSpPr>
          <p:cNvPr id="311" name="Google Shape;311;p54"/>
          <p:cNvSpPr txBox="1"/>
          <p:nvPr>
            <p:ph type="title"/>
          </p:nvPr>
        </p:nvSpPr>
        <p:spPr>
          <a:xfrm>
            <a:off x="237075" y="886125"/>
            <a:ext cx="5294400" cy="635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2" name="Google Shape;312;p5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13" name="Google Shape;313;p54"/>
          <p:cNvSpPr txBox="1"/>
          <p:nvPr/>
        </p:nvSpPr>
        <p:spPr>
          <a:xfrm>
            <a:off x="233200" y="4197650"/>
            <a:ext cx="8488800" cy="92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XYIS constructs and manages investment models (“Model Portfolios”) through a technology solution. The Model Portfolios can be used by independent registered investment advisers (“RIAs”) that are members of XYPN, but not affiliated with the XYIS. XYIS manages its Model Portfolios on a discretionary basis primarily by allocating assets among various mutual funds and exchange-traded funds (“ETFs”). XYIS may also allocate assets in individual debt and equity securities. While XYIS will select mutual funds and ETFs for the Model Portfolios, provide guidance and information about the Model Portfolios to RIAs, RIAs are responsible for choosing the specific model and allocation for each of their Clients. </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600">
              <a:solidFill>
                <a:schemeClr val="lt2"/>
              </a:solidFill>
              <a:latin typeface="Open Sans"/>
              <a:ea typeface="Open Sans"/>
              <a:cs typeface="Open Sans"/>
              <a:sym typeface="Open Sans"/>
            </a:endParaRPr>
          </a:p>
        </p:txBody>
      </p:sp>
      <p:pic>
        <p:nvPicPr>
          <p:cNvPr id="314" name="Google Shape;314;p54"/>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5" name="Shape 315"/>
        <p:cNvGrpSpPr/>
        <p:nvPr/>
      </p:nvGrpSpPr>
      <p:grpSpPr>
        <a:xfrm>
          <a:off x="0" y="0"/>
          <a:ext cx="0" cy="0"/>
          <a:chOff x="0" y="0"/>
          <a:chExt cx="0" cy="0"/>
        </a:xfrm>
      </p:grpSpPr>
      <p:cxnSp>
        <p:nvCxnSpPr>
          <p:cNvPr id="316" name="Google Shape;316;p5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17" name="Google Shape;317;p5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sp>
        <p:nvSpPr>
          <p:cNvPr id="318" name="Google Shape;318;p5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9" name="Google Shape;319;p5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0" name="Google Shape;320;p5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1" name="Google Shape;321;p5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22" name="Google Shape;322;p55"/>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3" name="Shape 323"/>
        <p:cNvGrpSpPr/>
        <p:nvPr/>
      </p:nvGrpSpPr>
      <p:grpSpPr>
        <a:xfrm>
          <a:off x="0" y="0"/>
          <a:ext cx="0" cy="0"/>
          <a:chOff x="0" y="0"/>
          <a:chExt cx="0" cy="0"/>
        </a:xfrm>
      </p:grpSpPr>
      <p:sp>
        <p:nvSpPr>
          <p:cNvPr id="324" name="Google Shape;324;p5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5" name="Google Shape;325;p5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6" name="Shape 326"/>
        <p:cNvGrpSpPr/>
        <p:nvPr/>
      </p:nvGrpSpPr>
      <p:grpSpPr>
        <a:xfrm>
          <a:off x="0" y="0"/>
          <a:ext cx="0" cy="0"/>
          <a:chOff x="0" y="0"/>
          <a:chExt cx="0" cy="0"/>
        </a:xfrm>
      </p:grpSpPr>
      <p:sp>
        <p:nvSpPr>
          <p:cNvPr id="327" name="Google Shape;327;p57"/>
          <p:cNvSpPr txBox="1"/>
          <p:nvPr>
            <p:ph type="title"/>
          </p:nvPr>
        </p:nvSpPr>
        <p:spPr>
          <a:xfrm>
            <a:off x="319500" y="1278675"/>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8" name="Google Shape;328;p57"/>
          <p:cNvSpPr txBox="1"/>
          <p:nvPr>
            <p:ph idx="1" type="body"/>
          </p:nvPr>
        </p:nvSpPr>
        <p:spPr>
          <a:xfrm>
            <a:off x="319500" y="2034379"/>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9" name="Google Shape;329;p5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30" name="Google Shape;330;p57"/>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331" name="Shape 331"/>
        <p:cNvGrpSpPr/>
        <p:nvPr/>
      </p:nvGrpSpPr>
      <p:grpSpPr>
        <a:xfrm>
          <a:off x="0" y="0"/>
          <a:ext cx="0" cy="0"/>
          <a:chOff x="0" y="0"/>
          <a:chExt cx="0" cy="0"/>
        </a:xfrm>
      </p:grpSpPr>
      <p:sp>
        <p:nvSpPr>
          <p:cNvPr id="332" name="Google Shape;332;p5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33" name="Google Shape;333;p58"/>
          <p:cNvSpPr txBox="1"/>
          <p:nvPr>
            <p:ph type="title"/>
          </p:nvPr>
        </p:nvSpPr>
        <p:spPr>
          <a:xfrm>
            <a:off x="319500" y="1278675"/>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334" name="Google Shape;334;p58"/>
          <p:cNvSpPr txBox="1"/>
          <p:nvPr>
            <p:ph idx="1" type="body"/>
          </p:nvPr>
        </p:nvSpPr>
        <p:spPr>
          <a:xfrm>
            <a:off x="319500" y="2034379"/>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Char char="●"/>
              <a:defRPr sz="12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pic>
        <p:nvPicPr>
          <p:cNvPr id="335" name="Google Shape;335;p58"/>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1">
  <p:cSld name="ONE_COLUMN_TEXT_1_1">
    <p:spTree>
      <p:nvGrpSpPr>
        <p:cNvPr id="336" name="Shape 336"/>
        <p:cNvGrpSpPr/>
        <p:nvPr/>
      </p:nvGrpSpPr>
      <p:grpSpPr>
        <a:xfrm>
          <a:off x="0" y="0"/>
          <a:ext cx="0" cy="0"/>
          <a:chOff x="0" y="0"/>
          <a:chExt cx="0" cy="0"/>
        </a:xfrm>
      </p:grpSpPr>
      <p:cxnSp>
        <p:nvCxnSpPr>
          <p:cNvPr id="337" name="Google Shape;337;p59"/>
          <p:cNvCxnSpPr/>
          <p:nvPr/>
        </p:nvCxnSpPr>
        <p:spPr>
          <a:xfrm>
            <a:off x="4786673" y="415650"/>
            <a:ext cx="183300" cy="0"/>
          </a:xfrm>
          <a:prstGeom prst="straightConnector1">
            <a:avLst/>
          </a:prstGeom>
          <a:noFill/>
          <a:ln cap="flat" cmpd="sng" w="38100">
            <a:solidFill>
              <a:schemeClr val="dk1"/>
            </a:solidFill>
            <a:prstDash val="solid"/>
            <a:round/>
            <a:headEnd len="sm" w="sm" type="none"/>
            <a:tailEnd len="sm" w="sm" type="none"/>
          </a:ln>
        </p:spPr>
      </p:cxnSp>
      <p:sp>
        <p:nvSpPr>
          <p:cNvPr id="338" name="Google Shape;338;p59"/>
          <p:cNvSpPr txBox="1"/>
          <p:nvPr>
            <p:ph type="title"/>
          </p:nvPr>
        </p:nvSpPr>
        <p:spPr>
          <a:xfrm>
            <a:off x="4680975"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339" name="Google Shape;339;p59"/>
          <p:cNvSpPr txBox="1"/>
          <p:nvPr>
            <p:ph idx="1" type="body"/>
          </p:nvPr>
        </p:nvSpPr>
        <p:spPr>
          <a:xfrm>
            <a:off x="4680975"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Char char="●"/>
              <a:defRPr sz="12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340" name="Google Shape;340;p5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41" name="Google Shape;341;p59"/>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42" name="Shape 342"/>
        <p:cNvGrpSpPr/>
        <p:nvPr/>
      </p:nvGrpSpPr>
      <p:grpSpPr>
        <a:xfrm>
          <a:off x="0" y="0"/>
          <a:ext cx="0" cy="0"/>
          <a:chOff x="0" y="0"/>
          <a:chExt cx="0" cy="0"/>
        </a:xfrm>
      </p:grpSpPr>
      <p:cxnSp>
        <p:nvCxnSpPr>
          <p:cNvPr id="343" name="Google Shape;343;p60"/>
          <p:cNvCxnSpPr/>
          <p:nvPr/>
        </p:nvCxnSpPr>
        <p:spPr>
          <a:xfrm>
            <a:off x="425198" y="415650"/>
            <a:ext cx="183300" cy="0"/>
          </a:xfrm>
          <a:prstGeom prst="straightConnector1">
            <a:avLst/>
          </a:prstGeom>
          <a:noFill/>
          <a:ln cap="flat" cmpd="sng" w="38100">
            <a:solidFill>
              <a:schemeClr val="lt1"/>
            </a:solidFill>
            <a:prstDash val="solid"/>
            <a:round/>
            <a:headEnd len="sm" w="sm" type="none"/>
            <a:tailEnd len="sm" w="sm" type="none"/>
          </a:ln>
        </p:spPr>
      </p:cxnSp>
      <p:sp>
        <p:nvSpPr>
          <p:cNvPr id="344" name="Google Shape;344;p60"/>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45" name="Google Shape;345;p6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6" name="Shape 346"/>
        <p:cNvGrpSpPr/>
        <p:nvPr/>
      </p:nvGrpSpPr>
      <p:grpSpPr>
        <a:xfrm>
          <a:off x="0" y="0"/>
          <a:ext cx="0" cy="0"/>
          <a:chOff x="0" y="0"/>
          <a:chExt cx="0" cy="0"/>
        </a:xfrm>
      </p:grpSpPr>
      <p:pic>
        <p:nvPicPr>
          <p:cNvPr id="347" name="Google Shape;347;p61"/>
          <p:cNvPicPr preferRelativeResize="0"/>
          <p:nvPr/>
        </p:nvPicPr>
        <p:blipFill>
          <a:blip r:embed="rId2">
            <a:alphaModFix/>
          </a:blip>
          <a:stretch>
            <a:fillRect/>
          </a:stretch>
        </p:blipFill>
        <p:spPr>
          <a:xfrm rot="5400000">
            <a:off x="4285751" y="290289"/>
            <a:ext cx="5144477" cy="4562924"/>
          </a:xfrm>
          <a:prstGeom prst="rect">
            <a:avLst/>
          </a:prstGeom>
          <a:noFill/>
          <a:ln>
            <a:noFill/>
          </a:ln>
        </p:spPr>
      </p:pic>
      <p:cxnSp>
        <p:nvCxnSpPr>
          <p:cNvPr id="348" name="Google Shape;348;p61"/>
          <p:cNvCxnSpPr/>
          <p:nvPr/>
        </p:nvCxnSpPr>
        <p:spPr>
          <a:xfrm>
            <a:off x="5029675" y="4495500"/>
            <a:ext cx="468300" cy="0"/>
          </a:xfrm>
          <a:prstGeom prst="straightConnector1">
            <a:avLst/>
          </a:prstGeom>
          <a:noFill/>
          <a:ln cap="flat" cmpd="sng" w="38100">
            <a:solidFill>
              <a:schemeClr val="lt1"/>
            </a:solidFill>
            <a:prstDash val="solid"/>
            <a:round/>
            <a:headEnd len="sm" w="sm" type="none"/>
            <a:tailEnd len="sm" w="sm" type="none"/>
          </a:ln>
        </p:spPr>
      </p:cxnSp>
      <p:sp>
        <p:nvSpPr>
          <p:cNvPr id="349" name="Google Shape;349;p61"/>
          <p:cNvSpPr txBox="1"/>
          <p:nvPr>
            <p:ph type="title"/>
          </p:nvPr>
        </p:nvSpPr>
        <p:spPr>
          <a:xfrm>
            <a:off x="265500" y="2540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350" name="Google Shape;350;p61"/>
          <p:cNvSpPr txBox="1"/>
          <p:nvPr>
            <p:ph idx="1" type="subTitle"/>
          </p:nvPr>
        </p:nvSpPr>
        <p:spPr>
          <a:xfrm>
            <a:off x="265500" y="3878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51" name="Google Shape;351;p6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352" name="Google Shape;352;p6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353" name="Shape 353"/>
        <p:cNvGrpSpPr/>
        <p:nvPr/>
      </p:nvGrpSpPr>
      <p:grpSpPr>
        <a:xfrm>
          <a:off x="0" y="0"/>
          <a:ext cx="0" cy="0"/>
          <a:chOff x="0" y="0"/>
          <a:chExt cx="0" cy="0"/>
        </a:xfrm>
      </p:grpSpPr>
      <p:pic>
        <p:nvPicPr>
          <p:cNvPr id="354" name="Google Shape;354;p62"/>
          <p:cNvPicPr preferRelativeResize="0"/>
          <p:nvPr/>
        </p:nvPicPr>
        <p:blipFill>
          <a:blip r:embed="rId2">
            <a:alphaModFix/>
          </a:blip>
          <a:stretch>
            <a:fillRect/>
          </a:stretch>
        </p:blipFill>
        <p:spPr>
          <a:xfrm rot="5400000">
            <a:off x="4286251" y="276676"/>
            <a:ext cx="5152574" cy="4581074"/>
          </a:xfrm>
          <a:prstGeom prst="rect">
            <a:avLst/>
          </a:prstGeom>
          <a:noFill/>
          <a:ln>
            <a:noFill/>
          </a:ln>
        </p:spPr>
      </p:pic>
      <p:cxnSp>
        <p:nvCxnSpPr>
          <p:cNvPr id="355" name="Google Shape;355;p62"/>
          <p:cNvCxnSpPr/>
          <p:nvPr/>
        </p:nvCxnSpPr>
        <p:spPr>
          <a:xfrm>
            <a:off x="5029675" y="4495500"/>
            <a:ext cx="468300" cy="0"/>
          </a:xfrm>
          <a:prstGeom prst="straightConnector1">
            <a:avLst/>
          </a:prstGeom>
          <a:noFill/>
          <a:ln cap="flat" cmpd="sng" w="38100">
            <a:solidFill>
              <a:schemeClr val="lt1"/>
            </a:solidFill>
            <a:prstDash val="solid"/>
            <a:round/>
            <a:headEnd len="sm" w="sm" type="none"/>
            <a:tailEnd len="sm" w="sm" type="none"/>
          </a:ln>
        </p:spPr>
      </p:cxnSp>
      <p:sp>
        <p:nvSpPr>
          <p:cNvPr id="356" name="Google Shape;356;p62"/>
          <p:cNvSpPr txBox="1"/>
          <p:nvPr>
            <p:ph type="title"/>
          </p:nvPr>
        </p:nvSpPr>
        <p:spPr>
          <a:xfrm>
            <a:off x="265500" y="2540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57" name="Google Shape;357;p62"/>
          <p:cNvSpPr txBox="1"/>
          <p:nvPr>
            <p:ph idx="1" type="subTitle"/>
          </p:nvPr>
        </p:nvSpPr>
        <p:spPr>
          <a:xfrm>
            <a:off x="265500" y="3878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358" name="Google Shape;358;p6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359" name="Google Shape;359;p6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cxnSp>
        <p:nvCxnSpPr>
          <p:cNvPr id="44" name="Google Shape;44;p7"/>
          <p:cNvCxnSpPr/>
          <p:nvPr/>
        </p:nvCxnSpPr>
        <p:spPr>
          <a:xfrm>
            <a:off x="2477724" y="415650"/>
            <a:ext cx="6244200" cy="0"/>
          </a:xfrm>
          <a:prstGeom prst="straightConnector1">
            <a:avLst/>
          </a:prstGeom>
          <a:noFill/>
          <a:ln cap="flat" cmpd="sng" w="38100">
            <a:solidFill>
              <a:schemeClr val="dk1"/>
            </a:solidFill>
            <a:prstDash val="solid"/>
            <a:round/>
            <a:headEnd len="sm" w="sm" type="none"/>
            <a:tailEnd len="sm" w="sm" type="none"/>
          </a:ln>
        </p:spPr>
      </p:cxnSp>
      <p:cxnSp>
        <p:nvCxnSpPr>
          <p:cNvPr id="45" name="Google Shape;45;p7"/>
          <p:cNvCxnSpPr/>
          <p:nvPr/>
        </p:nvCxnSpPr>
        <p:spPr>
          <a:xfrm>
            <a:off x="2477724" y="4740000"/>
            <a:ext cx="6244200" cy="0"/>
          </a:xfrm>
          <a:prstGeom prst="straightConnector1">
            <a:avLst/>
          </a:prstGeom>
          <a:noFill/>
          <a:ln cap="flat" cmpd="sng" w="19050">
            <a:solidFill>
              <a:schemeClr val="dk1"/>
            </a:solidFill>
            <a:prstDash val="solid"/>
            <a:round/>
            <a:headEnd len="sm" w="sm" type="none"/>
            <a:tailEnd len="sm" w="sm" type="none"/>
          </a:ln>
        </p:spPr>
      </p:cxnSp>
      <p:sp>
        <p:nvSpPr>
          <p:cNvPr id="46" name="Google Shape;46;p7"/>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7" name="Google Shape;47;p7"/>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2"/>
              </a:buClr>
              <a:buSzPts val="1800"/>
              <a:buChar char="●"/>
              <a:defRPr>
                <a:solidFill>
                  <a:schemeClr val="lt2"/>
                </a:solidFill>
              </a:defRPr>
            </a:lvl1pPr>
            <a:lvl2pPr indent="-317500" lvl="1" marL="914400" rtl="0">
              <a:spcBef>
                <a:spcPts val="0"/>
              </a:spcBef>
              <a:spcAft>
                <a:spcPts val="0"/>
              </a:spcAft>
              <a:buClr>
                <a:schemeClr val="lt2"/>
              </a:buClr>
              <a:buSzPts val="1400"/>
              <a:buChar char="○"/>
              <a:defRPr>
                <a:solidFill>
                  <a:schemeClr val="lt2"/>
                </a:solidFill>
              </a:defRPr>
            </a:lvl2pPr>
            <a:lvl3pPr indent="-317500" lvl="2" marL="1371600" rtl="0">
              <a:spcBef>
                <a:spcPts val="0"/>
              </a:spcBef>
              <a:spcAft>
                <a:spcPts val="0"/>
              </a:spcAft>
              <a:buClr>
                <a:schemeClr val="lt2"/>
              </a:buClr>
              <a:buSzPts val="1400"/>
              <a:buChar char="■"/>
              <a:defRPr>
                <a:solidFill>
                  <a:schemeClr val="lt2"/>
                </a:solidFill>
              </a:defRPr>
            </a:lvl3pPr>
            <a:lvl4pPr indent="-317500" lvl="3" marL="1828800" rtl="0">
              <a:spcBef>
                <a:spcPts val="0"/>
              </a:spcBef>
              <a:spcAft>
                <a:spcPts val="0"/>
              </a:spcAft>
              <a:buClr>
                <a:schemeClr val="lt2"/>
              </a:buClr>
              <a:buSzPts val="1400"/>
              <a:buChar char="●"/>
              <a:defRPr>
                <a:solidFill>
                  <a:schemeClr val="lt2"/>
                </a:solidFill>
              </a:defRPr>
            </a:lvl4pPr>
            <a:lvl5pPr indent="-317500" lvl="4" marL="2286000" rtl="0">
              <a:spcBef>
                <a:spcPts val="0"/>
              </a:spcBef>
              <a:spcAft>
                <a:spcPts val="0"/>
              </a:spcAft>
              <a:buClr>
                <a:schemeClr val="lt2"/>
              </a:buClr>
              <a:buSzPts val="1400"/>
              <a:buChar char="○"/>
              <a:defRPr>
                <a:solidFill>
                  <a:schemeClr val="lt2"/>
                </a:solidFill>
              </a:defRPr>
            </a:lvl5pPr>
            <a:lvl6pPr indent="-317500" lvl="5" marL="2743200" rtl="0">
              <a:spcBef>
                <a:spcPts val="0"/>
              </a:spcBef>
              <a:spcAft>
                <a:spcPts val="0"/>
              </a:spcAft>
              <a:buClr>
                <a:schemeClr val="lt2"/>
              </a:buClr>
              <a:buSzPts val="1400"/>
              <a:buChar char="■"/>
              <a:defRPr>
                <a:solidFill>
                  <a:schemeClr val="lt2"/>
                </a:solidFill>
              </a:defRPr>
            </a:lvl6pPr>
            <a:lvl7pPr indent="-317500" lvl="6" marL="3200400" rtl="0">
              <a:spcBef>
                <a:spcPts val="0"/>
              </a:spcBef>
              <a:spcAft>
                <a:spcPts val="0"/>
              </a:spcAft>
              <a:buClr>
                <a:schemeClr val="lt2"/>
              </a:buClr>
              <a:buSzPts val="1400"/>
              <a:buChar char="●"/>
              <a:defRPr>
                <a:solidFill>
                  <a:schemeClr val="lt2"/>
                </a:solidFill>
              </a:defRPr>
            </a:lvl7pPr>
            <a:lvl8pPr indent="-317500" lvl="7" marL="3657600" rtl="0">
              <a:spcBef>
                <a:spcPts val="0"/>
              </a:spcBef>
              <a:spcAft>
                <a:spcPts val="0"/>
              </a:spcAft>
              <a:buClr>
                <a:schemeClr val="lt2"/>
              </a:buClr>
              <a:buSzPts val="1400"/>
              <a:buChar char="○"/>
              <a:defRPr>
                <a:solidFill>
                  <a:schemeClr val="lt2"/>
                </a:solidFill>
              </a:defRPr>
            </a:lvl8pPr>
            <a:lvl9pPr indent="-317500" lvl="8" marL="4114800" rtl="0">
              <a:spcBef>
                <a:spcPts val="0"/>
              </a:spcBef>
              <a:spcAft>
                <a:spcPts val="0"/>
              </a:spcAft>
              <a:buClr>
                <a:schemeClr val="lt2"/>
              </a:buClr>
              <a:buSzPts val="1400"/>
              <a:buChar char="■"/>
              <a:defRPr>
                <a:solidFill>
                  <a:schemeClr val="lt2"/>
                </a:solidFill>
              </a:defRPr>
            </a:lvl9pPr>
          </a:lstStyle>
          <a:p/>
        </p:txBody>
      </p:sp>
      <p:sp>
        <p:nvSpPr>
          <p:cNvPr id="48" name="Google Shape;48;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9" name="Google Shape;49;p7"/>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0" name="Shape 360"/>
        <p:cNvGrpSpPr/>
        <p:nvPr/>
      </p:nvGrpSpPr>
      <p:grpSpPr>
        <a:xfrm>
          <a:off x="0" y="0"/>
          <a:ext cx="0" cy="0"/>
          <a:chOff x="0" y="0"/>
          <a:chExt cx="0" cy="0"/>
        </a:xfrm>
      </p:grpSpPr>
      <p:cxnSp>
        <p:nvCxnSpPr>
          <p:cNvPr id="361" name="Google Shape;361;p6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sp>
        <p:nvSpPr>
          <p:cNvPr id="362" name="Google Shape;362;p63"/>
          <p:cNvSpPr txBox="1"/>
          <p:nvPr>
            <p:ph idx="1" type="body"/>
          </p:nvPr>
        </p:nvSpPr>
        <p:spPr>
          <a:xfrm>
            <a:off x="328025" y="3141175"/>
            <a:ext cx="8388600" cy="14784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SzPts val="1800"/>
              <a:buNone/>
              <a:defRPr/>
            </a:lvl1pPr>
          </a:lstStyle>
          <a:p/>
        </p:txBody>
      </p:sp>
      <p:sp>
        <p:nvSpPr>
          <p:cNvPr id="363" name="Google Shape;363;p6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64" name="Google Shape;364;p63"/>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3">
  <p:cSld name="CAPTION_ONLY_3">
    <p:spTree>
      <p:nvGrpSpPr>
        <p:cNvPr id="365" name="Shape 365"/>
        <p:cNvGrpSpPr/>
        <p:nvPr/>
      </p:nvGrpSpPr>
      <p:grpSpPr>
        <a:xfrm>
          <a:off x="0" y="0"/>
          <a:ext cx="0" cy="0"/>
          <a:chOff x="0" y="0"/>
          <a:chExt cx="0" cy="0"/>
        </a:xfrm>
      </p:grpSpPr>
      <p:cxnSp>
        <p:nvCxnSpPr>
          <p:cNvPr id="366" name="Google Shape;366;p64"/>
          <p:cNvCxnSpPr/>
          <p:nvPr/>
        </p:nvCxnSpPr>
        <p:spPr>
          <a:xfrm>
            <a:off x="425200" y="4740000"/>
            <a:ext cx="8296800" cy="0"/>
          </a:xfrm>
          <a:prstGeom prst="straightConnector1">
            <a:avLst/>
          </a:prstGeom>
          <a:noFill/>
          <a:ln cap="flat" cmpd="sng" w="19050">
            <a:solidFill>
              <a:schemeClr val="dk1"/>
            </a:solidFill>
            <a:prstDash val="solid"/>
            <a:round/>
            <a:headEnd len="sm" w="sm" type="none"/>
            <a:tailEnd len="sm" w="sm" type="none"/>
          </a:ln>
        </p:spPr>
      </p:cxnSp>
      <p:sp>
        <p:nvSpPr>
          <p:cNvPr id="367" name="Google Shape;367;p64"/>
          <p:cNvSpPr txBox="1"/>
          <p:nvPr>
            <p:ph idx="1" type="body"/>
          </p:nvPr>
        </p:nvSpPr>
        <p:spPr>
          <a:xfrm>
            <a:off x="328025" y="3141175"/>
            <a:ext cx="8388600" cy="14784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dk1"/>
              </a:buClr>
              <a:buSzPts val="1800"/>
              <a:buNone/>
              <a:defRPr>
                <a:solidFill>
                  <a:schemeClr val="dk1"/>
                </a:solidFill>
              </a:defRPr>
            </a:lvl1pPr>
          </a:lstStyle>
          <a:p/>
        </p:txBody>
      </p:sp>
      <p:sp>
        <p:nvSpPr>
          <p:cNvPr id="368" name="Google Shape;368;p6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69" name="Google Shape;369;p64"/>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APTION_ONLY_2">
    <p:spTree>
      <p:nvGrpSpPr>
        <p:cNvPr id="370" name="Shape 370"/>
        <p:cNvGrpSpPr/>
        <p:nvPr/>
      </p:nvGrpSpPr>
      <p:grpSpPr>
        <a:xfrm>
          <a:off x="0" y="0"/>
          <a:ext cx="0" cy="0"/>
          <a:chOff x="0" y="0"/>
          <a:chExt cx="0" cy="0"/>
        </a:xfrm>
      </p:grpSpPr>
      <p:cxnSp>
        <p:nvCxnSpPr>
          <p:cNvPr id="371" name="Google Shape;371;p65"/>
          <p:cNvCxnSpPr/>
          <p:nvPr/>
        </p:nvCxnSpPr>
        <p:spPr>
          <a:xfrm>
            <a:off x="425200" y="4740000"/>
            <a:ext cx="8296800" cy="0"/>
          </a:xfrm>
          <a:prstGeom prst="straightConnector1">
            <a:avLst/>
          </a:prstGeom>
          <a:noFill/>
          <a:ln cap="flat" cmpd="sng" w="19050">
            <a:solidFill>
              <a:schemeClr val="dk1"/>
            </a:solidFill>
            <a:prstDash val="solid"/>
            <a:round/>
            <a:headEnd len="sm" w="sm" type="none"/>
            <a:tailEnd len="sm" w="sm" type="none"/>
          </a:ln>
        </p:spPr>
      </p:cxnSp>
      <p:sp>
        <p:nvSpPr>
          <p:cNvPr id="372" name="Google Shape;372;p65"/>
          <p:cNvSpPr txBox="1"/>
          <p:nvPr>
            <p:ph idx="1" type="body"/>
          </p:nvPr>
        </p:nvSpPr>
        <p:spPr>
          <a:xfrm>
            <a:off x="328017" y="4226025"/>
            <a:ext cx="8388600" cy="3936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dk1"/>
              </a:buClr>
              <a:buSzPts val="1800"/>
              <a:buNone/>
              <a:defRPr>
                <a:solidFill>
                  <a:schemeClr val="dk1"/>
                </a:solidFill>
              </a:defRPr>
            </a:lvl1pPr>
          </a:lstStyle>
          <a:p/>
        </p:txBody>
      </p:sp>
      <p:sp>
        <p:nvSpPr>
          <p:cNvPr id="373" name="Google Shape;373;p6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74" name="Google Shape;374;p65"/>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blipFill>
          <a:blip r:embed="rId2">
            <a:alphaModFix/>
          </a:blip>
          <a:stretch>
            <a:fillRect/>
          </a:stretch>
        </a:blipFill>
      </p:bgPr>
    </p:bg>
    <p:spTree>
      <p:nvGrpSpPr>
        <p:cNvPr id="375" name="Shape 375"/>
        <p:cNvGrpSpPr/>
        <p:nvPr/>
      </p:nvGrpSpPr>
      <p:grpSpPr>
        <a:xfrm>
          <a:off x="0" y="0"/>
          <a:ext cx="0" cy="0"/>
          <a:chOff x="0" y="0"/>
          <a:chExt cx="0" cy="0"/>
        </a:xfrm>
      </p:grpSpPr>
      <p:cxnSp>
        <p:nvCxnSpPr>
          <p:cNvPr id="376" name="Google Shape;376;p66"/>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377" name="Google Shape;377;p66"/>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15000"/>
              </a:lnSpc>
              <a:spcBef>
                <a:spcPts val="0"/>
              </a:spcBef>
              <a:spcAft>
                <a:spcPts val="0"/>
              </a:spcAft>
              <a:buClr>
                <a:schemeClr val="lt1"/>
              </a:buClr>
              <a:buSzPts val="1800"/>
              <a:buNone/>
              <a:defRPr>
                <a:solidFill>
                  <a:schemeClr val="lt1"/>
                </a:solidFill>
              </a:defRPr>
            </a:lvl1pPr>
          </a:lstStyle>
          <a:p/>
        </p:txBody>
      </p:sp>
      <p:sp>
        <p:nvSpPr>
          <p:cNvPr id="378" name="Google Shape;378;p6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1">
  <p:cSld name="CAPTION_ONLY_1_1">
    <p:bg>
      <p:bgPr>
        <a:blipFill>
          <a:blip r:embed="rId2">
            <a:alphaModFix/>
          </a:blip>
          <a:stretch>
            <a:fillRect/>
          </a:stretch>
        </a:blipFill>
      </p:bgPr>
    </p:bg>
    <p:spTree>
      <p:nvGrpSpPr>
        <p:cNvPr id="379" name="Shape 379"/>
        <p:cNvGrpSpPr/>
        <p:nvPr/>
      </p:nvGrpSpPr>
      <p:grpSpPr>
        <a:xfrm>
          <a:off x="0" y="0"/>
          <a:ext cx="0" cy="0"/>
          <a:chOff x="0" y="0"/>
          <a:chExt cx="0" cy="0"/>
        </a:xfrm>
      </p:grpSpPr>
      <p:cxnSp>
        <p:nvCxnSpPr>
          <p:cNvPr id="380" name="Google Shape;380;p67"/>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381" name="Google Shape;381;p67"/>
          <p:cNvSpPr txBox="1"/>
          <p:nvPr>
            <p:ph idx="1" type="body"/>
          </p:nvPr>
        </p:nvSpPr>
        <p:spPr>
          <a:xfrm>
            <a:off x="328017" y="4226025"/>
            <a:ext cx="8388600" cy="3936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lt1"/>
              </a:buClr>
              <a:buSzPts val="1800"/>
              <a:buNone/>
              <a:defRPr>
                <a:solidFill>
                  <a:schemeClr val="lt1"/>
                </a:solidFill>
              </a:defRPr>
            </a:lvl1pPr>
          </a:lstStyle>
          <a:p/>
        </p:txBody>
      </p:sp>
      <p:sp>
        <p:nvSpPr>
          <p:cNvPr id="382" name="Google Shape;382;p6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83" name="Shape 383"/>
        <p:cNvGrpSpPr/>
        <p:nvPr/>
      </p:nvGrpSpPr>
      <p:grpSpPr>
        <a:xfrm>
          <a:off x="0" y="0"/>
          <a:ext cx="0" cy="0"/>
          <a:chOff x="0" y="0"/>
          <a:chExt cx="0" cy="0"/>
        </a:xfrm>
      </p:grpSpPr>
      <p:cxnSp>
        <p:nvCxnSpPr>
          <p:cNvPr id="384" name="Google Shape;384;p68"/>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385" name="Google Shape;385;p68"/>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386" name="Google Shape;386;p68"/>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387" name="Google Shape;387;p68"/>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388" name="Google Shape;388;p6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type="blank">
  <p:cSld name="BLANK">
    <p:bg>
      <p:bgPr>
        <a:blipFill>
          <a:blip r:embed="rId2">
            <a:alphaModFix/>
          </a:blip>
          <a:stretch>
            <a:fillRect/>
          </a:stretch>
        </a:blipFill>
      </p:bgPr>
    </p:bg>
    <p:spTree>
      <p:nvGrpSpPr>
        <p:cNvPr id="389" name="Shape 389"/>
        <p:cNvGrpSpPr/>
        <p:nvPr/>
      </p:nvGrpSpPr>
      <p:grpSpPr>
        <a:xfrm>
          <a:off x="0" y="0"/>
          <a:ext cx="0" cy="0"/>
          <a:chOff x="0" y="0"/>
          <a:chExt cx="0" cy="0"/>
        </a:xfrm>
      </p:grpSpPr>
      <p:sp>
        <p:nvSpPr>
          <p:cNvPr id="390" name="Google Shape;390;p6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391" name="Google Shape;391;p69"/>
          <p:cNvPicPr preferRelativeResize="0"/>
          <p:nvPr/>
        </p:nvPicPr>
        <p:blipFill>
          <a:blip r:embed="rId3">
            <a:alphaModFix/>
          </a:blip>
          <a:stretch>
            <a:fillRect/>
          </a:stretch>
        </p:blipFill>
        <p:spPr>
          <a:xfrm>
            <a:off x="-141379" y="-454787"/>
            <a:ext cx="2823956" cy="1588476"/>
          </a:xfrm>
          <a:prstGeom prst="rect">
            <a:avLst/>
          </a:prstGeom>
          <a:noFill/>
          <a:ln>
            <a:noFill/>
          </a:ln>
        </p:spPr>
      </p:pic>
      <p:cxnSp>
        <p:nvCxnSpPr>
          <p:cNvPr id="392" name="Google Shape;392;p69"/>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398" name="Shape 398"/>
        <p:cNvGrpSpPr/>
        <p:nvPr/>
      </p:nvGrpSpPr>
      <p:grpSpPr>
        <a:xfrm>
          <a:off x="0" y="0"/>
          <a:ext cx="0" cy="0"/>
          <a:chOff x="0" y="0"/>
          <a:chExt cx="0" cy="0"/>
        </a:xfrm>
      </p:grpSpPr>
      <p:cxnSp>
        <p:nvCxnSpPr>
          <p:cNvPr id="399" name="Google Shape;399;p71"/>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400" name="Google Shape;400;p71"/>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sp>
        <p:nvSpPr>
          <p:cNvPr id="401" name="Google Shape;401;p71"/>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02" name="Google Shape;402;p7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403" name="Google Shape;403;p71"/>
          <p:cNvSpPr txBox="1"/>
          <p:nvPr>
            <p:ph idx="1" type="subTitle"/>
          </p:nvPr>
        </p:nvSpPr>
        <p:spPr>
          <a:xfrm>
            <a:off x="2376000" y="3162250"/>
            <a:ext cx="6331500" cy="1501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404" name="Google Shape;404;p71"/>
          <p:cNvPicPr preferRelativeResize="0"/>
          <p:nvPr/>
        </p:nvPicPr>
        <p:blipFill>
          <a:blip r:embed="rId3">
            <a:alphaModFix/>
          </a:blip>
          <a:stretch>
            <a:fillRect/>
          </a:stretch>
        </p:blipFill>
        <p:spPr>
          <a:xfrm>
            <a:off x="-141379" y="-454787"/>
            <a:ext cx="2823956" cy="1588476"/>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blipFill>
          <a:blip r:embed="rId2">
            <a:alphaModFix/>
          </a:blip>
          <a:stretch>
            <a:fillRect/>
          </a:stretch>
        </a:blipFill>
      </p:bgPr>
    </p:bg>
    <p:spTree>
      <p:nvGrpSpPr>
        <p:cNvPr id="405" name="Shape 405"/>
        <p:cNvGrpSpPr/>
        <p:nvPr/>
      </p:nvGrpSpPr>
      <p:grpSpPr>
        <a:xfrm>
          <a:off x="0" y="0"/>
          <a:ext cx="0" cy="0"/>
          <a:chOff x="0" y="0"/>
          <a:chExt cx="0" cy="0"/>
        </a:xfrm>
      </p:grpSpPr>
      <p:cxnSp>
        <p:nvCxnSpPr>
          <p:cNvPr id="406" name="Google Shape;406;p7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407" name="Google Shape;407;p7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sp>
        <p:nvSpPr>
          <p:cNvPr id="408" name="Google Shape;408;p7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09" name="Google Shape;409;p7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410" name="Google Shape;410;p72"/>
          <p:cNvSpPr txBox="1"/>
          <p:nvPr>
            <p:ph idx="1" type="subTitle"/>
          </p:nvPr>
        </p:nvSpPr>
        <p:spPr>
          <a:xfrm>
            <a:off x="2376000" y="3162250"/>
            <a:ext cx="6331500" cy="1501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pic>
        <p:nvPicPr>
          <p:cNvPr id="411" name="Google Shape;411;p72"/>
          <p:cNvPicPr preferRelativeResize="0"/>
          <p:nvPr/>
        </p:nvPicPr>
        <p:blipFill>
          <a:blip r:embed="rId3">
            <a:alphaModFix/>
          </a:blip>
          <a:stretch>
            <a:fillRect/>
          </a:stretch>
        </p:blipFill>
        <p:spPr>
          <a:xfrm>
            <a:off x="-141379" y="-454787"/>
            <a:ext cx="2823956" cy="1588476"/>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412" name="Shape 412"/>
        <p:cNvGrpSpPr/>
        <p:nvPr/>
      </p:nvGrpSpPr>
      <p:grpSpPr>
        <a:xfrm>
          <a:off x="0" y="0"/>
          <a:ext cx="0" cy="0"/>
          <a:chOff x="0" y="0"/>
          <a:chExt cx="0" cy="0"/>
        </a:xfrm>
      </p:grpSpPr>
      <p:cxnSp>
        <p:nvCxnSpPr>
          <p:cNvPr id="413" name="Google Shape;413;p7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414" name="Google Shape;414;p7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415" name="Google Shape;415;p7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416" name="Google Shape;416;p7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50" name="Shape 50"/>
        <p:cNvGrpSpPr/>
        <p:nvPr/>
      </p:nvGrpSpPr>
      <p:grpSpPr>
        <a:xfrm>
          <a:off x="0" y="0"/>
          <a:ext cx="0" cy="0"/>
          <a:chOff x="0" y="0"/>
          <a:chExt cx="0" cy="0"/>
        </a:xfrm>
      </p:grpSpPr>
      <p:cxnSp>
        <p:nvCxnSpPr>
          <p:cNvPr id="51" name="Google Shape;51;p8"/>
          <p:cNvCxnSpPr/>
          <p:nvPr/>
        </p:nvCxnSpPr>
        <p:spPr>
          <a:xfrm>
            <a:off x="2477724" y="415650"/>
            <a:ext cx="6244200" cy="0"/>
          </a:xfrm>
          <a:prstGeom prst="straightConnector1">
            <a:avLst/>
          </a:prstGeom>
          <a:noFill/>
          <a:ln cap="flat" cmpd="sng" w="38100">
            <a:solidFill>
              <a:schemeClr val="dk1"/>
            </a:solidFill>
            <a:prstDash val="solid"/>
            <a:round/>
            <a:headEnd len="sm" w="sm" type="none"/>
            <a:tailEnd len="sm" w="sm" type="none"/>
          </a:ln>
        </p:spPr>
      </p:cxnSp>
      <p:cxnSp>
        <p:nvCxnSpPr>
          <p:cNvPr id="52" name="Google Shape;52;p8"/>
          <p:cNvCxnSpPr/>
          <p:nvPr/>
        </p:nvCxnSpPr>
        <p:spPr>
          <a:xfrm>
            <a:off x="237075" y="4091775"/>
            <a:ext cx="8484900" cy="9900"/>
          </a:xfrm>
          <a:prstGeom prst="straightConnector1">
            <a:avLst/>
          </a:prstGeom>
          <a:noFill/>
          <a:ln cap="flat" cmpd="sng" w="19050">
            <a:solidFill>
              <a:schemeClr val="dk1"/>
            </a:solidFill>
            <a:prstDash val="solid"/>
            <a:round/>
            <a:headEnd len="sm" w="sm" type="none"/>
            <a:tailEnd len="sm" w="sm" type="none"/>
          </a:ln>
        </p:spPr>
      </p:cxnSp>
      <p:sp>
        <p:nvSpPr>
          <p:cNvPr id="53" name="Google Shape;53;p8"/>
          <p:cNvSpPr txBox="1"/>
          <p:nvPr>
            <p:ph type="title"/>
          </p:nvPr>
        </p:nvSpPr>
        <p:spPr>
          <a:xfrm>
            <a:off x="237075" y="886125"/>
            <a:ext cx="5294400" cy="635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4" name="Google Shape;54;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8"/>
          <p:cNvSpPr txBox="1"/>
          <p:nvPr/>
        </p:nvSpPr>
        <p:spPr>
          <a:xfrm>
            <a:off x="233200" y="4197650"/>
            <a:ext cx="8488800" cy="92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XYIS constructs and manages investment models (“Model Portfolios”) through a technology solution. The Model Portfolios can be used by independent registered investment advisers (“RIAs”) that are members of XYPN, but not affiliated with the XYIS. XYIS manages its Model Portfolios on a discretionary basis primarily by allocating assets among various mutual funds and exchange-traded funds (“ETFs”). XYIS may also allocate assets in individual debt and equity securities. While XYIS will select mutual funds and ETFs for the Model Portfolios, provide guidance and information about the Model Portfolios to RIAs, RIAs are responsible for choosing the specific model and allocation for each of their Clients. </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600">
              <a:solidFill>
                <a:schemeClr val="lt2"/>
              </a:solidFill>
              <a:latin typeface="Open Sans"/>
              <a:ea typeface="Open Sans"/>
              <a:cs typeface="Open Sans"/>
              <a:sym typeface="Open Sans"/>
            </a:endParaRPr>
          </a:p>
        </p:txBody>
      </p:sp>
      <p:pic>
        <p:nvPicPr>
          <p:cNvPr id="56" name="Google Shape;56;p8"/>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7" name="Shape 417"/>
        <p:cNvGrpSpPr/>
        <p:nvPr/>
      </p:nvGrpSpPr>
      <p:grpSpPr>
        <a:xfrm>
          <a:off x="0" y="0"/>
          <a:ext cx="0" cy="0"/>
          <a:chOff x="0" y="0"/>
          <a:chExt cx="0" cy="0"/>
        </a:xfrm>
      </p:grpSpPr>
      <p:cxnSp>
        <p:nvCxnSpPr>
          <p:cNvPr id="418" name="Google Shape;418;p7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419" name="Google Shape;419;p7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sp>
        <p:nvSpPr>
          <p:cNvPr id="420" name="Google Shape;420;p7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21" name="Google Shape;421;p7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2"/>
              </a:buClr>
              <a:buSzPts val="1800"/>
              <a:buChar char="●"/>
              <a:defRPr>
                <a:solidFill>
                  <a:schemeClr val="lt2"/>
                </a:solidFill>
              </a:defRPr>
            </a:lvl1pPr>
            <a:lvl2pPr indent="-317500" lvl="1" marL="914400" rtl="0">
              <a:spcBef>
                <a:spcPts val="0"/>
              </a:spcBef>
              <a:spcAft>
                <a:spcPts val="0"/>
              </a:spcAft>
              <a:buClr>
                <a:schemeClr val="lt2"/>
              </a:buClr>
              <a:buSzPts val="1400"/>
              <a:buChar char="○"/>
              <a:defRPr>
                <a:solidFill>
                  <a:schemeClr val="lt2"/>
                </a:solidFill>
              </a:defRPr>
            </a:lvl2pPr>
            <a:lvl3pPr indent="-317500" lvl="2" marL="1371600" rtl="0">
              <a:spcBef>
                <a:spcPts val="0"/>
              </a:spcBef>
              <a:spcAft>
                <a:spcPts val="0"/>
              </a:spcAft>
              <a:buClr>
                <a:schemeClr val="lt2"/>
              </a:buClr>
              <a:buSzPts val="1400"/>
              <a:buChar char="■"/>
              <a:defRPr>
                <a:solidFill>
                  <a:schemeClr val="lt2"/>
                </a:solidFill>
              </a:defRPr>
            </a:lvl3pPr>
            <a:lvl4pPr indent="-317500" lvl="3" marL="1828800" rtl="0">
              <a:spcBef>
                <a:spcPts val="0"/>
              </a:spcBef>
              <a:spcAft>
                <a:spcPts val="0"/>
              </a:spcAft>
              <a:buClr>
                <a:schemeClr val="lt2"/>
              </a:buClr>
              <a:buSzPts val="1400"/>
              <a:buChar char="●"/>
              <a:defRPr>
                <a:solidFill>
                  <a:schemeClr val="lt2"/>
                </a:solidFill>
              </a:defRPr>
            </a:lvl4pPr>
            <a:lvl5pPr indent="-317500" lvl="4" marL="2286000" rtl="0">
              <a:spcBef>
                <a:spcPts val="0"/>
              </a:spcBef>
              <a:spcAft>
                <a:spcPts val="0"/>
              </a:spcAft>
              <a:buClr>
                <a:schemeClr val="lt2"/>
              </a:buClr>
              <a:buSzPts val="1400"/>
              <a:buChar char="○"/>
              <a:defRPr>
                <a:solidFill>
                  <a:schemeClr val="lt2"/>
                </a:solidFill>
              </a:defRPr>
            </a:lvl5pPr>
            <a:lvl6pPr indent="-317500" lvl="5" marL="2743200" rtl="0">
              <a:spcBef>
                <a:spcPts val="0"/>
              </a:spcBef>
              <a:spcAft>
                <a:spcPts val="0"/>
              </a:spcAft>
              <a:buClr>
                <a:schemeClr val="lt2"/>
              </a:buClr>
              <a:buSzPts val="1400"/>
              <a:buChar char="■"/>
              <a:defRPr>
                <a:solidFill>
                  <a:schemeClr val="lt2"/>
                </a:solidFill>
              </a:defRPr>
            </a:lvl6pPr>
            <a:lvl7pPr indent="-317500" lvl="6" marL="3200400" rtl="0">
              <a:spcBef>
                <a:spcPts val="0"/>
              </a:spcBef>
              <a:spcAft>
                <a:spcPts val="0"/>
              </a:spcAft>
              <a:buClr>
                <a:schemeClr val="lt2"/>
              </a:buClr>
              <a:buSzPts val="1400"/>
              <a:buChar char="●"/>
              <a:defRPr>
                <a:solidFill>
                  <a:schemeClr val="lt2"/>
                </a:solidFill>
              </a:defRPr>
            </a:lvl7pPr>
            <a:lvl8pPr indent="-317500" lvl="7" marL="3657600" rtl="0">
              <a:spcBef>
                <a:spcPts val="0"/>
              </a:spcBef>
              <a:spcAft>
                <a:spcPts val="0"/>
              </a:spcAft>
              <a:buClr>
                <a:schemeClr val="lt2"/>
              </a:buClr>
              <a:buSzPts val="1400"/>
              <a:buChar char="○"/>
              <a:defRPr>
                <a:solidFill>
                  <a:schemeClr val="lt2"/>
                </a:solidFill>
              </a:defRPr>
            </a:lvl8pPr>
            <a:lvl9pPr indent="-317500" lvl="8" marL="4114800" rtl="0">
              <a:spcBef>
                <a:spcPts val="0"/>
              </a:spcBef>
              <a:spcAft>
                <a:spcPts val="0"/>
              </a:spcAft>
              <a:buClr>
                <a:schemeClr val="lt2"/>
              </a:buClr>
              <a:buSzPts val="1400"/>
              <a:buChar char="■"/>
              <a:defRPr>
                <a:solidFill>
                  <a:schemeClr val="lt2"/>
                </a:solidFill>
              </a:defRPr>
            </a:lvl9pPr>
          </a:lstStyle>
          <a:p/>
        </p:txBody>
      </p:sp>
      <p:sp>
        <p:nvSpPr>
          <p:cNvPr id="422" name="Google Shape;422;p7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23" name="Google Shape;423;p74"/>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424" name="Shape 424"/>
        <p:cNvGrpSpPr/>
        <p:nvPr/>
      </p:nvGrpSpPr>
      <p:grpSpPr>
        <a:xfrm>
          <a:off x="0" y="0"/>
          <a:ext cx="0" cy="0"/>
          <a:chOff x="0" y="0"/>
          <a:chExt cx="0" cy="0"/>
        </a:xfrm>
      </p:grpSpPr>
      <p:cxnSp>
        <p:nvCxnSpPr>
          <p:cNvPr id="425" name="Google Shape;425;p7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sp>
        <p:nvSpPr>
          <p:cNvPr id="426" name="Google Shape;426;p7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27" name="Google Shape;427;p75"/>
          <p:cNvSpPr txBox="1"/>
          <p:nvPr>
            <p:ph type="title"/>
          </p:nvPr>
        </p:nvSpPr>
        <p:spPr>
          <a:xfrm>
            <a:off x="237075" y="886125"/>
            <a:ext cx="52944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428" name="Google Shape;428;p75"/>
          <p:cNvPicPr preferRelativeResize="0"/>
          <p:nvPr/>
        </p:nvPicPr>
        <p:blipFill>
          <a:blip r:embed="rId2">
            <a:alphaModFix/>
          </a:blip>
          <a:stretch>
            <a:fillRect/>
          </a:stretch>
        </p:blipFill>
        <p:spPr>
          <a:xfrm>
            <a:off x="-141412" y="-444950"/>
            <a:ext cx="2824003" cy="1588476"/>
          </a:xfrm>
          <a:prstGeom prst="rect">
            <a:avLst/>
          </a:prstGeom>
          <a:noFill/>
          <a:ln>
            <a:noFill/>
          </a:ln>
        </p:spPr>
      </p:pic>
      <p:cxnSp>
        <p:nvCxnSpPr>
          <p:cNvPr id="429" name="Google Shape;429;p75"/>
          <p:cNvCxnSpPr/>
          <p:nvPr/>
        </p:nvCxnSpPr>
        <p:spPr>
          <a:xfrm>
            <a:off x="237075" y="4091775"/>
            <a:ext cx="8484900" cy="9900"/>
          </a:xfrm>
          <a:prstGeom prst="straightConnector1">
            <a:avLst/>
          </a:prstGeom>
          <a:noFill/>
          <a:ln cap="flat" cmpd="sng" w="19050">
            <a:solidFill>
              <a:schemeClr val="dk2"/>
            </a:solidFill>
            <a:prstDash val="solid"/>
            <a:round/>
            <a:headEnd len="sm" w="sm" type="none"/>
            <a:tailEnd len="sm" w="sm" type="none"/>
          </a:ln>
        </p:spPr>
      </p:cxnSp>
      <p:sp>
        <p:nvSpPr>
          <p:cNvPr id="430" name="Google Shape;430;p75"/>
          <p:cNvSpPr txBox="1"/>
          <p:nvPr/>
        </p:nvSpPr>
        <p:spPr>
          <a:xfrm>
            <a:off x="233200" y="4197650"/>
            <a:ext cx="8488800" cy="92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XYIS constructs and manages investment models (“Model Portfolios”) through a technology solution. The Model Portfolios can be used by independent registered investment advisers (“RIAs”) that are members of XYPN, but not affiliated with the XYIS. XYIS manages its Model Portfolios on a discretionary basis primarily by allocating assets among various mutual funds and exchange-traded funds (“ETFs”). XYIS may also allocate assets in individual debt and equity securities. While XYIS will select mutual funds and ETFs for the Model Portfolios, provide guidance and information about the Model Portfolios to RIAs, RIAs are responsible for choosing the specific model and allocation for each of their Clients. </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600">
              <a:solidFill>
                <a:schemeClr val="lt2"/>
              </a:solidFill>
              <a:latin typeface="Open Sans"/>
              <a:ea typeface="Open Sans"/>
              <a:cs typeface="Open Sans"/>
              <a:sym typeface="Open San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1" name="Shape 431"/>
        <p:cNvGrpSpPr/>
        <p:nvPr/>
      </p:nvGrpSpPr>
      <p:grpSpPr>
        <a:xfrm>
          <a:off x="0" y="0"/>
          <a:ext cx="0" cy="0"/>
          <a:chOff x="0" y="0"/>
          <a:chExt cx="0" cy="0"/>
        </a:xfrm>
      </p:grpSpPr>
      <p:cxnSp>
        <p:nvCxnSpPr>
          <p:cNvPr id="432" name="Google Shape;432;p76"/>
          <p:cNvCxnSpPr/>
          <p:nvPr/>
        </p:nvCxnSpPr>
        <p:spPr>
          <a:xfrm>
            <a:off x="2477724" y="415650"/>
            <a:ext cx="6244200" cy="0"/>
          </a:xfrm>
          <a:prstGeom prst="straightConnector1">
            <a:avLst/>
          </a:prstGeom>
          <a:noFill/>
          <a:ln cap="flat" cmpd="sng" w="38100">
            <a:solidFill>
              <a:schemeClr val="dk1"/>
            </a:solidFill>
            <a:prstDash val="solid"/>
            <a:round/>
            <a:headEnd len="sm" w="sm" type="none"/>
            <a:tailEnd len="sm" w="sm" type="none"/>
          </a:ln>
        </p:spPr>
      </p:cxnSp>
      <p:cxnSp>
        <p:nvCxnSpPr>
          <p:cNvPr id="433" name="Google Shape;433;p76"/>
          <p:cNvCxnSpPr/>
          <p:nvPr/>
        </p:nvCxnSpPr>
        <p:spPr>
          <a:xfrm>
            <a:off x="2477724" y="4740000"/>
            <a:ext cx="6244200" cy="0"/>
          </a:xfrm>
          <a:prstGeom prst="straightConnector1">
            <a:avLst/>
          </a:prstGeom>
          <a:noFill/>
          <a:ln cap="flat" cmpd="sng" w="19050">
            <a:solidFill>
              <a:schemeClr val="dk1"/>
            </a:solidFill>
            <a:prstDash val="solid"/>
            <a:round/>
            <a:headEnd len="sm" w="sm" type="none"/>
            <a:tailEnd len="sm" w="sm" type="none"/>
          </a:ln>
        </p:spPr>
      </p:cxnSp>
      <p:sp>
        <p:nvSpPr>
          <p:cNvPr id="434" name="Google Shape;434;p76"/>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5" name="Google Shape;435;p7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2"/>
              </a:buClr>
              <a:buSzPts val="1800"/>
              <a:buChar char="●"/>
              <a:defRPr>
                <a:solidFill>
                  <a:schemeClr val="lt2"/>
                </a:solidFill>
              </a:defRPr>
            </a:lvl1pPr>
            <a:lvl2pPr indent="-317500" lvl="1" marL="914400" rtl="0">
              <a:spcBef>
                <a:spcPts val="0"/>
              </a:spcBef>
              <a:spcAft>
                <a:spcPts val="0"/>
              </a:spcAft>
              <a:buClr>
                <a:schemeClr val="lt2"/>
              </a:buClr>
              <a:buSzPts val="1400"/>
              <a:buChar char="○"/>
              <a:defRPr>
                <a:solidFill>
                  <a:schemeClr val="lt2"/>
                </a:solidFill>
              </a:defRPr>
            </a:lvl2pPr>
            <a:lvl3pPr indent="-317500" lvl="2" marL="1371600" rtl="0">
              <a:spcBef>
                <a:spcPts val="0"/>
              </a:spcBef>
              <a:spcAft>
                <a:spcPts val="0"/>
              </a:spcAft>
              <a:buClr>
                <a:schemeClr val="lt2"/>
              </a:buClr>
              <a:buSzPts val="1400"/>
              <a:buChar char="■"/>
              <a:defRPr>
                <a:solidFill>
                  <a:schemeClr val="lt2"/>
                </a:solidFill>
              </a:defRPr>
            </a:lvl3pPr>
            <a:lvl4pPr indent="-317500" lvl="3" marL="1828800" rtl="0">
              <a:spcBef>
                <a:spcPts val="0"/>
              </a:spcBef>
              <a:spcAft>
                <a:spcPts val="0"/>
              </a:spcAft>
              <a:buClr>
                <a:schemeClr val="lt2"/>
              </a:buClr>
              <a:buSzPts val="1400"/>
              <a:buChar char="●"/>
              <a:defRPr>
                <a:solidFill>
                  <a:schemeClr val="lt2"/>
                </a:solidFill>
              </a:defRPr>
            </a:lvl4pPr>
            <a:lvl5pPr indent="-317500" lvl="4" marL="2286000" rtl="0">
              <a:spcBef>
                <a:spcPts val="0"/>
              </a:spcBef>
              <a:spcAft>
                <a:spcPts val="0"/>
              </a:spcAft>
              <a:buClr>
                <a:schemeClr val="lt2"/>
              </a:buClr>
              <a:buSzPts val="1400"/>
              <a:buChar char="○"/>
              <a:defRPr>
                <a:solidFill>
                  <a:schemeClr val="lt2"/>
                </a:solidFill>
              </a:defRPr>
            </a:lvl5pPr>
            <a:lvl6pPr indent="-317500" lvl="5" marL="2743200" rtl="0">
              <a:spcBef>
                <a:spcPts val="0"/>
              </a:spcBef>
              <a:spcAft>
                <a:spcPts val="0"/>
              </a:spcAft>
              <a:buClr>
                <a:schemeClr val="lt2"/>
              </a:buClr>
              <a:buSzPts val="1400"/>
              <a:buChar char="■"/>
              <a:defRPr>
                <a:solidFill>
                  <a:schemeClr val="lt2"/>
                </a:solidFill>
              </a:defRPr>
            </a:lvl6pPr>
            <a:lvl7pPr indent="-317500" lvl="6" marL="3200400" rtl="0">
              <a:spcBef>
                <a:spcPts val="0"/>
              </a:spcBef>
              <a:spcAft>
                <a:spcPts val="0"/>
              </a:spcAft>
              <a:buClr>
                <a:schemeClr val="lt2"/>
              </a:buClr>
              <a:buSzPts val="1400"/>
              <a:buChar char="●"/>
              <a:defRPr>
                <a:solidFill>
                  <a:schemeClr val="lt2"/>
                </a:solidFill>
              </a:defRPr>
            </a:lvl7pPr>
            <a:lvl8pPr indent="-317500" lvl="7" marL="3657600" rtl="0">
              <a:spcBef>
                <a:spcPts val="0"/>
              </a:spcBef>
              <a:spcAft>
                <a:spcPts val="0"/>
              </a:spcAft>
              <a:buClr>
                <a:schemeClr val="lt2"/>
              </a:buClr>
              <a:buSzPts val="1400"/>
              <a:buChar char="○"/>
              <a:defRPr>
                <a:solidFill>
                  <a:schemeClr val="lt2"/>
                </a:solidFill>
              </a:defRPr>
            </a:lvl8pPr>
            <a:lvl9pPr indent="-317500" lvl="8" marL="4114800" rtl="0">
              <a:spcBef>
                <a:spcPts val="0"/>
              </a:spcBef>
              <a:spcAft>
                <a:spcPts val="0"/>
              </a:spcAft>
              <a:buClr>
                <a:schemeClr val="lt2"/>
              </a:buClr>
              <a:buSzPts val="1400"/>
              <a:buChar char="■"/>
              <a:defRPr>
                <a:solidFill>
                  <a:schemeClr val="lt2"/>
                </a:solidFill>
              </a:defRPr>
            </a:lvl9pPr>
          </a:lstStyle>
          <a:p/>
        </p:txBody>
      </p:sp>
      <p:sp>
        <p:nvSpPr>
          <p:cNvPr id="436" name="Google Shape;436;p7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37" name="Google Shape;437;p76"/>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438" name="Shape 438"/>
        <p:cNvGrpSpPr/>
        <p:nvPr/>
      </p:nvGrpSpPr>
      <p:grpSpPr>
        <a:xfrm>
          <a:off x="0" y="0"/>
          <a:ext cx="0" cy="0"/>
          <a:chOff x="0" y="0"/>
          <a:chExt cx="0" cy="0"/>
        </a:xfrm>
      </p:grpSpPr>
      <p:cxnSp>
        <p:nvCxnSpPr>
          <p:cNvPr id="439" name="Google Shape;439;p77"/>
          <p:cNvCxnSpPr/>
          <p:nvPr/>
        </p:nvCxnSpPr>
        <p:spPr>
          <a:xfrm>
            <a:off x="2477724" y="415650"/>
            <a:ext cx="6244200" cy="0"/>
          </a:xfrm>
          <a:prstGeom prst="straightConnector1">
            <a:avLst/>
          </a:prstGeom>
          <a:noFill/>
          <a:ln cap="flat" cmpd="sng" w="38100">
            <a:solidFill>
              <a:schemeClr val="dk1"/>
            </a:solidFill>
            <a:prstDash val="solid"/>
            <a:round/>
            <a:headEnd len="sm" w="sm" type="none"/>
            <a:tailEnd len="sm" w="sm" type="none"/>
          </a:ln>
        </p:spPr>
      </p:cxnSp>
      <p:cxnSp>
        <p:nvCxnSpPr>
          <p:cNvPr id="440" name="Google Shape;440;p77"/>
          <p:cNvCxnSpPr/>
          <p:nvPr/>
        </p:nvCxnSpPr>
        <p:spPr>
          <a:xfrm>
            <a:off x="237075" y="4091775"/>
            <a:ext cx="8484900" cy="9900"/>
          </a:xfrm>
          <a:prstGeom prst="straightConnector1">
            <a:avLst/>
          </a:prstGeom>
          <a:noFill/>
          <a:ln cap="flat" cmpd="sng" w="19050">
            <a:solidFill>
              <a:schemeClr val="dk1"/>
            </a:solidFill>
            <a:prstDash val="solid"/>
            <a:round/>
            <a:headEnd len="sm" w="sm" type="none"/>
            <a:tailEnd len="sm" w="sm" type="none"/>
          </a:ln>
        </p:spPr>
      </p:cxnSp>
      <p:sp>
        <p:nvSpPr>
          <p:cNvPr id="441" name="Google Shape;441;p77"/>
          <p:cNvSpPr txBox="1"/>
          <p:nvPr>
            <p:ph type="title"/>
          </p:nvPr>
        </p:nvSpPr>
        <p:spPr>
          <a:xfrm>
            <a:off x="237075" y="886125"/>
            <a:ext cx="5294400" cy="635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42" name="Google Shape;442;p7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43" name="Google Shape;443;p77"/>
          <p:cNvSpPr txBox="1"/>
          <p:nvPr/>
        </p:nvSpPr>
        <p:spPr>
          <a:xfrm>
            <a:off x="233200" y="4197650"/>
            <a:ext cx="8488800" cy="923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rPr lang="en-GB" sz="600">
                <a:solidFill>
                  <a:schemeClr val="lt2"/>
                </a:solidFill>
                <a:latin typeface="Open Sans"/>
                <a:ea typeface="Open Sans"/>
                <a:cs typeface="Open Sans"/>
                <a:sym typeface="Open Sans"/>
              </a:rPr>
              <a:t>XYIS constructs and manages investment models (“Model Portfolios”) through a technology solution. The Model Portfolios can be used by independent registered investment advisers (“RIAs”) that are members of XYPN, but not affiliated with the XYIS. XYIS manages its Model Portfolios on a discretionary basis primarily by allocating assets among various mutual funds and exchange-traded funds (“ETFs”). XYIS may also allocate assets in individual debt and equity securities. While XYIS will select mutual funds and ETFs for the Model Portfolios, provide guidance and information about the Model Portfolios to RIAs, RIAs are responsible for choosing the specific model and allocation for each of their Clients. </a:t>
            </a:r>
            <a:endParaRPr sz="600">
              <a:solidFill>
                <a:schemeClr val="lt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600">
              <a:solidFill>
                <a:schemeClr val="lt2"/>
              </a:solidFill>
              <a:latin typeface="Open Sans"/>
              <a:ea typeface="Open Sans"/>
              <a:cs typeface="Open Sans"/>
              <a:sym typeface="Open Sans"/>
            </a:endParaRPr>
          </a:p>
        </p:txBody>
      </p:sp>
      <p:pic>
        <p:nvPicPr>
          <p:cNvPr id="444" name="Google Shape;444;p77"/>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5" name="Shape 445"/>
        <p:cNvGrpSpPr/>
        <p:nvPr/>
      </p:nvGrpSpPr>
      <p:grpSpPr>
        <a:xfrm>
          <a:off x="0" y="0"/>
          <a:ext cx="0" cy="0"/>
          <a:chOff x="0" y="0"/>
          <a:chExt cx="0" cy="0"/>
        </a:xfrm>
      </p:grpSpPr>
      <p:cxnSp>
        <p:nvCxnSpPr>
          <p:cNvPr id="446" name="Google Shape;446;p7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447" name="Google Shape;447;p7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sp>
        <p:nvSpPr>
          <p:cNvPr id="448" name="Google Shape;448;p78"/>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49" name="Google Shape;449;p78"/>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50" name="Google Shape;450;p78"/>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51" name="Google Shape;451;p7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52" name="Google Shape;452;p78"/>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3" name="Shape 453"/>
        <p:cNvGrpSpPr/>
        <p:nvPr/>
      </p:nvGrpSpPr>
      <p:grpSpPr>
        <a:xfrm>
          <a:off x="0" y="0"/>
          <a:ext cx="0" cy="0"/>
          <a:chOff x="0" y="0"/>
          <a:chExt cx="0" cy="0"/>
        </a:xfrm>
      </p:grpSpPr>
      <p:sp>
        <p:nvSpPr>
          <p:cNvPr id="454" name="Google Shape;454;p79"/>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55" name="Google Shape;455;p7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6" name="Shape 456"/>
        <p:cNvGrpSpPr/>
        <p:nvPr/>
      </p:nvGrpSpPr>
      <p:grpSpPr>
        <a:xfrm>
          <a:off x="0" y="0"/>
          <a:ext cx="0" cy="0"/>
          <a:chOff x="0" y="0"/>
          <a:chExt cx="0" cy="0"/>
        </a:xfrm>
      </p:grpSpPr>
      <p:sp>
        <p:nvSpPr>
          <p:cNvPr id="457" name="Google Shape;457;p80"/>
          <p:cNvSpPr txBox="1"/>
          <p:nvPr>
            <p:ph type="title"/>
          </p:nvPr>
        </p:nvSpPr>
        <p:spPr>
          <a:xfrm>
            <a:off x="319500" y="1278675"/>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58" name="Google Shape;458;p80"/>
          <p:cNvSpPr txBox="1"/>
          <p:nvPr>
            <p:ph idx="1" type="body"/>
          </p:nvPr>
        </p:nvSpPr>
        <p:spPr>
          <a:xfrm>
            <a:off x="319500" y="2034379"/>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59" name="Google Shape;459;p8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60" name="Google Shape;460;p80"/>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461" name="Shape 461"/>
        <p:cNvGrpSpPr/>
        <p:nvPr/>
      </p:nvGrpSpPr>
      <p:grpSpPr>
        <a:xfrm>
          <a:off x="0" y="0"/>
          <a:ext cx="0" cy="0"/>
          <a:chOff x="0" y="0"/>
          <a:chExt cx="0" cy="0"/>
        </a:xfrm>
      </p:grpSpPr>
      <p:sp>
        <p:nvSpPr>
          <p:cNvPr id="462" name="Google Shape;462;p8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63" name="Google Shape;463;p81"/>
          <p:cNvSpPr txBox="1"/>
          <p:nvPr>
            <p:ph type="title"/>
          </p:nvPr>
        </p:nvSpPr>
        <p:spPr>
          <a:xfrm>
            <a:off x="319500" y="1278675"/>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464" name="Google Shape;464;p81"/>
          <p:cNvSpPr txBox="1"/>
          <p:nvPr>
            <p:ph idx="1" type="body"/>
          </p:nvPr>
        </p:nvSpPr>
        <p:spPr>
          <a:xfrm>
            <a:off x="319500" y="2034379"/>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Char char="●"/>
              <a:defRPr sz="12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pic>
        <p:nvPicPr>
          <p:cNvPr id="465" name="Google Shape;465;p81"/>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1">
  <p:cSld name="ONE_COLUMN_TEXT_1_1">
    <p:spTree>
      <p:nvGrpSpPr>
        <p:cNvPr id="466" name="Shape 466"/>
        <p:cNvGrpSpPr/>
        <p:nvPr/>
      </p:nvGrpSpPr>
      <p:grpSpPr>
        <a:xfrm>
          <a:off x="0" y="0"/>
          <a:ext cx="0" cy="0"/>
          <a:chOff x="0" y="0"/>
          <a:chExt cx="0" cy="0"/>
        </a:xfrm>
      </p:grpSpPr>
      <p:cxnSp>
        <p:nvCxnSpPr>
          <p:cNvPr id="467" name="Google Shape;467;p82"/>
          <p:cNvCxnSpPr/>
          <p:nvPr/>
        </p:nvCxnSpPr>
        <p:spPr>
          <a:xfrm>
            <a:off x="4786673" y="415650"/>
            <a:ext cx="183300" cy="0"/>
          </a:xfrm>
          <a:prstGeom prst="straightConnector1">
            <a:avLst/>
          </a:prstGeom>
          <a:noFill/>
          <a:ln cap="flat" cmpd="sng" w="38100">
            <a:solidFill>
              <a:schemeClr val="dk1"/>
            </a:solidFill>
            <a:prstDash val="solid"/>
            <a:round/>
            <a:headEnd len="sm" w="sm" type="none"/>
            <a:tailEnd len="sm" w="sm" type="none"/>
          </a:ln>
        </p:spPr>
      </p:cxnSp>
      <p:sp>
        <p:nvSpPr>
          <p:cNvPr id="468" name="Google Shape;468;p82"/>
          <p:cNvSpPr txBox="1"/>
          <p:nvPr>
            <p:ph type="title"/>
          </p:nvPr>
        </p:nvSpPr>
        <p:spPr>
          <a:xfrm>
            <a:off x="4680975"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2400"/>
              <a:buNone/>
              <a:defRPr sz="2400">
                <a:solidFill>
                  <a:schemeClr val="dk1"/>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469" name="Google Shape;469;p82"/>
          <p:cNvSpPr txBox="1"/>
          <p:nvPr>
            <p:ph idx="1" type="body"/>
          </p:nvPr>
        </p:nvSpPr>
        <p:spPr>
          <a:xfrm>
            <a:off x="4680975"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dk1"/>
              </a:buClr>
              <a:buSzPts val="1200"/>
              <a:buChar char="●"/>
              <a:defRPr sz="12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470" name="Google Shape;470;p8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71" name="Google Shape;471;p82"/>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72" name="Shape 472"/>
        <p:cNvGrpSpPr/>
        <p:nvPr/>
      </p:nvGrpSpPr>
      <p:grpSpPr>
        <a:xfrm>
          <a:off x="0" y="0"/>
          <a:ext cx="0" cy="0"/>
          <a:chOff x="0" y="0"/>
          <a:chExt cx="0" cy="0"/>
        </a:xfrm>
      </p:grpSpPr>
      <p:cxnSp>
        <p:nvCxnSpPr>
          <p:cNvPr id="473" name="Google Shape;473;p83"/>
          <p:cNvCxnSpPr/>
          <p:nvPr/>
        </p:nvCxnSpPr>
        <p:spPr>
          <a:xfrm>
            <a:off x="425198" y="415650"/>
            <a:ext cx="183300" cy="0"/>
          </a:xfrm>
          <a:prstGeom prst="straightConnector1">
            <a:avLst/>
          </a:prstGeom>
          <a:noFill/>
          <a:ln cap="flat" cmpd="sng" w="38100">
            <a:solidFill>
              <a:schemeClr val="lt1"/>
            </a:solidFill>
            <a:prstDash val="solid"/>
            <a:round/>
            <a:headEnd len="sm" w="sm" type="none"/>
            <a:tailEnd len="sm" w="sm" type="none"/>
          </a:ln>
        </p:spPr>
      </p:cxnSp>
      <p:sp>
        <p:nvSpPr>
          <p:cNvPr id="474" name="Google Shape;474;p83"/>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5" name="Google Shape;475;p8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7" name="Shape 57"/>
        <p:cNvGrpSpPr/>
        <p:nvPr/>
      </p:nvGrpSpPr>
      <p:grpSpPr>
        <a:xfrm>
          <a:off x="0" y="0"/>
          <a:ext cx="0" cy="0"/>
          <a:chOff x="0" y="0"/>
          <a:chExt cx="0" cy="0"/>
        </a:xfrm>
      </p:grpSpPr>
      <p:cxnSp>
        <p:nvCxnSpPr>
          <p:cNvPr id="58" name="Google Shape;58;p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59" name="Google Shape;59;p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sp>
        <p:nvSpPr>
          <p:cNvPr id="60" name="Google Shape;60;p9"/>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1" name="Google Shape;61;p9"/>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2" name="Google Shape;62;p9"/>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3" name="Google Shape;6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64" name="Google Shape;64;p9"/>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6" name="Shape 476"/>
        <p:cNvGrpSpPr/>
        <p:nvPr/>
      </p:nvGrpSpPr>
      <p:grpSpPr>
        <a:xfrm>
          <a:off x="0" y="0"/>
          <a:ext cx="0" cy="0"/>
          <a:chOff x="0" y="0"/>
          <a:chExt cx="0" cy="0"/>
        </a:xfrm>
      </p:grpSpPr>
      <p:pic>
        <p:nvPicPr>
          <p:cNvPr id="477" name="Google Shape;477;p84"/>
          <p:cNvPicPr preferRelativeResize="0"/>
          <p:nvPr/>
        </p:nvPicPr>
        <p:blipFill>
          <a:blip r:embed="rId2">
            <a:alphaModFix/>
          </a:blip>
          <a:stretch>
            <a:fillRect/>
          </a:stretch>
        </p:blipFill>
        <p:spPr>
          <a:xfrm rot="5400000">
            <a:off x="4285751" y="290289"/>
            <a:ext cx="5144477" cy="4562924"/>
          </a:xfrm>
          <a:prstGeom prst="rect">
            <a:avLst/>
          </a:prstGeom>
          <a:noFill/>
          <a:ln>
            <a:noFill/>
          </a:ln>
        </p:spPr>
      </p:pic>
      <p:cxnSp>
        <p:nvCxnSpPr>
          <p:cNvPr id="478" name="Google Shape;478;p84"/>
          <p:cNvCxnSpPr/>
          <p:nvPr/>
        </p:nvCxnSpPr>
        <p:spPr>
          <a:xfrm>
            <a:off x="5029675" y="4495500"/>
            <a:ext cx="468300" cy="0"/>
          </a:xfrm>
          <a:prstGeom prst="straightConnector1">
            <a:avLst/>
          </a:prstGeom>
          <a:noFill/>
          <a:ln cap="flat" cmpd="sng" w="38100">
            <a:solidFill>
              <a:schemeClr val="lt1"/>
            </a:solidFill>
            <a:prstDash val="solid"/>
            <a:round/>
            <a:headEnd len="sm" w="sm" type="none"/>
            <a:tailEnd len="sm" w="sm" type="none"/>
          </a:ln>
        </p:spPr>
      </p:cxnSp>
      <p:sp>
        <p:nvSpPr>
          <p:cNvPr id="479" name="Google Shape;479;p84"/>
          <p:cNvSpPr txBox="1"/>
          <p:nvPr>
            <p:ph type="title"/>
          </p:nvPr>
        </p:nvSpPr>
        <p:spPr>
          <a:xfrm>
            <a:off x="265500" y="2540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480" name="Google Shape;480;p84"/>
          <p:cNvSpPr txBox="1"/>
          <p:nvPr>
            <p:ph idx="1" type="subTitle"/>
          </p:nvPr>
        </p:nvSpPr>
        <p:spPr>
          <a:xfrm>
            <a:off x="265500" y="3878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81" name="Google Shape;481;p8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82" name="Google Shape;482;p8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483" name="Shape 483"/>
        <p:cNvGrpSpPr/>
        <p:nvPr/>
      </p:nvGrpSpPr>
      <p:grpSpPr>
        <a:xfrm>
          <a:off x="0" y="0"/>
          <a:ext cx="0" cy="0"/>
          <a:chOff x="0" y="0"/>
          <a:chExt cx="0" cy="0"/>
        </a:xfrm>
      </p:grpSpPr>
      <p:pic>
        <p:nvPicPr>
          <p:cNvPr id="484" name="Google Shape;484;p85"/>
          <p:cNvPicPr preferRelativeResize="0"/>
          <p:nvPr/>
        </p:nvPicPr>
        <p:blipFill>
          <a:blip r:embed="rId2">
            <a:alphaModFix/>
          </a:blip>
          <a:stretch>
            <a:fillRect/>
          </a:stretch>
        </p:blipFill>
        <p:spPr>
          <a:xfrm rot="5400000">
            <a:off x="4286251" y="276676"/>
            <a:ext cx="5152574" cy="4581074"/>
          </a:xfrm>
          <a:prstGeom prst="rect">
            <a:avLst/>
          </a:prstGeom>
          <a:noFill/>
          <a:ln>
            <a:noFill/>
          </a:ln>
        </p:spPr>
      </p:pic>
      <p:cxnSp>
        <p:nvCxnSpPr>
          <p:cNvPr id="485" name="Google Shape;485;p85"/>
          <p:cNvCxnSpPr/>
          <p:nvPr/>
        </p:nvCxnSpPr>
        <p:spPr>
          <a:xfrm>
            <a:off x="5029675" y="4495500"/>
            <a:ext cx="468300" cy="0"/>
          </a:xfrm>
          <a:prstGeom prst="straightConnector1">
            <a:avLst/>
          </a:prstGeom>
          <a:noFill/>
          <a:ln cap="flat" cmpd="sng" w="38100">
            <a:solidFill>
              <a:schemeClr val="lt1"/>
            </a:solidFill>
            <a:prstDash val="solid"/>
            <a:round/>
            <a:headEnd len="sm" w="sm" type="none"/>
            <a:tailEnd len="sm" w="sm" type="none"/>
          </a:ln>
        </p:spPr>
      </p:cxnSp>
      <p:sp>
        <p:nvSpPr>
          <p:cNvPr id="486" name="Google Shape;486;p85"/>
          <p:cNvSpPr txBox="1"/>
          <p:nvPr>
            <p:ph type="title"/>
          </p:nvPr>
        </p:nvSpPr>
        <p:spPr>
          <a:xfrm>
            <a:off x="265500" y="2540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87" name="Google Shape;487;p85"/>
          <p:cNvSpPr txBox="1"/>
          <p:nvPr>
            <p:ph idx="1" type="subTitle"/>
          </p:nvPr>
        </p:nvSpPr>
        <p:spPr>
          <a:xfrm>
            <a:off x="265500" y="3878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488" name="Google Shape;488;p8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89" name="Google Shape;489;p8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0" name="Shape 490"/>
        <p:cNvGrpSpPr/>
        <p:nvPr/>
      </p:nvGrpSpPr>
      <p:grpSpPr>
        <a:xfrm>
          <a:off x="0" y="0"/>
          <a:ext cx="0" cy="0"/>
          <a:chOff x="0" y="0"/>
          <a:chExt cx="0" cy="0"/>
        </a:xfrm>
      </p:grpSpPr>
      <p:cxnSp>
        <p:nvCxnSpPr>
          <p:cNvPr id="491" name="Google Shape;491;p8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sp>
        <p:nvSpPr>
          <p:cNvPr id="492" name="Google Shape;492;p86"/>
          <p:cNvSpPr txBox="1"/>
          <p:nvPr>
            <p:ph idx="1" type="body"/>
          </p:nvPr>
        </p:nvSpPr>
        <p:spPr>
          <a:xfrm>
            <a:off x="328025" y="3141175"/>
            <a:ext cx="8388600" cy="14784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SzPts val="1800"/>
              <a:buNone/>
              <a:defRPr/>
            </a:lvl1pPr>
          </a:lstStyle>
          <a:p/>
        </p:txBody>
      </p:sp>
      <p:sp>
        <p:nvSpPr>
          <p:cNvPr id="493" name="Google Shape;493;p8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94" name="Google Shape;494;p86"/>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3">
  <p:cSld name="CAPTION_ONLY_3">
    <p:spTree>
      <p:nvGrpSpPr>
        <p:cNvPr id="495" name="Shape 495"/>
        <p:cNvGrpSpPr/>
        <p:nvPr/>
      </p:nvGrpSpPr>
      <p:grpSpPr>
        <a:xfrm>
          <a:off x="0" y="0"/>
          <a:ext cx="0" cy="0"/>
          <a:chOff x="0" y="0"/>
          <a:chExt cx="0" cy="0"/>
        </a:xfrm>
      </p:grpSpPr>
      <p:cxnSp>
        <p:nvCxnSpPr>
          <p:cNvPr id="496" name="Google Shape;496;p87"/>
          <p:cNvCxnSpPr/>
          <p:nvPr/>
        </p:nvCxnSpPr>
        <p:spPr>
          <a:xfrm>
            <a:off x="425200" y="4740000"/>
            <a:ext cx="8296800" cy="0"/>
          </a:xfrm>
          <a:prstGeom prst="straightConnector1">
            <a:avLst/>
          </a:prstGeom>
          <a:noFill/>
          <a:ln cap="flat" cmpd="sng" w="19050">
            <a:solidFill>
              <a:schemeClr val="dk1"/>
            </a:solidFill>
            <a:prstDash val="solid"/>
            <a:round/>
            <a:headEnd len="sm" w="sm" type="none"/>
            <a:tailEnd len="sm" w="sm" type="none"/>
          </a:ln>
        </p:spPr>
      </p:cxnSp>
      <p:sp>
        <p:nvSpPr>
          <p:cNvPr id="497" name="Google Shape;497;p87"/>
          <p:cNvSpPr txBox="1"/>
          <p:nvPr>
            <p:ph idx="1" type="body"/>
          </p:nvPr>
        </p:nvSpPr>
        <p:spPr>
          <a:xfrm>
            <a:off x="328025" y="3141175"/>
            <a:ext cx="8388600" cy="14784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dk1"/>
              </a:buClr>
              <a:buSzPts val="1800"/>
              <a:buNone/>
              <a:defRPr>
                <a:solidFill>
                  <a:schemeClr val="dk1"/>
                </a:solidFill>
              </a:defRPr>
            </a:lvl1pPr>
          </a:lstStyle>
          <a:p/>
        </p:txBody>
      </p:sp>
      <p:sp>
        <p:nvSpPr>
          <p:cNvPr id="498" name="Google Shape;498;p8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499" name="Google Shape;499;p87"/>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APTION_ONLY_2">
    <p:spTree>
      <p:nvGrpSpPr>
        <p:cNvPr id="500" name="Shape 500"/>
        <p:cNvGrpSpPr/>
        <p:nvPr/>
      </p:nvGrpSpPr>
      <p:grpSpPr>
        <a:xfrm>
          <a:off x="0" y="0"/>
          <a:ext cx="0" cy="0"/>
          <a:chOff x="0" y="0"/>
          <a:chExt cx="0" cy="0"/>
        </a:xfrm>
      </p:grpSpPr>
      <p:cxnSp>
        <p:nvCxnSpPr>
          <p:cNvPr id="501" name="Google Shape;501;p88"/>
          <p:cNvCxnSpPr/>
          <p:nvPr/>
        </p:nvCxnSpPr>
        <p:spPr>
          <a:xfrm>
            <a:off x="425200" y="4740000"/>
            <a:ext cx="8296800" cy="0"/>
          </a:xfrm>
          <a:prstGeom prst="straightConnector1">
            <a:avLst/>
          </a:prstGeom>
          <a:noFill/>
          <a:ln cap="flat" cmpd="sng" w="19050">
            <a:solidFill>
              <a:schemeClr val="dk1"/>
            </a:solidFill>
            <a:prstDash val="solid"/>
            <a:round/>
            <a:headEnd len="sm" w="sm" type="none"/>
            <a:tailEnd len="sm" w="sm" type="none"/>
          </a:ln>
        </p:spPr>
      </p:cxnSp>
      <p:sp>
        <p:nvSpPr>
          <p:cNvPr id="502" name="Google Shape;502;p88"/>
          <p:cNvSpPr txBox="1"/>
          <p:nvPr>
            <p:ph idx="1" type="body"/>
          </p:nvPr>
        </p:nvSpPr>
        <p:spPr>
          <a:xfrm>
            <a:off x="328017" y="4226025"/>
            <a:ext cx="8388600" cy="3936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dk1"/>
              </a:buClr>
              <a:buSzPts val="1800"/>
              <a:buNone/>
              <a:defRPr>
                <a:solidFill>
                  <a:schemeClr val="dk1"/>
                </a:solidFill>
              </a:defRPr>
            </a:lvl1pPr>
          </a:lstStyle>
          <a:p/>
        </p:txBody>
      </p:sp>
      <p:sp>
        <p:nvSpPr>
          <p:cNvPr id="503" name="Google Shape;503;p8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504" name="Google Shape;504;p88"/>
          <p:cNvPicPr preferRelativeResize="0"/>
          <p:nvPr/>
        </p:nvPicPr>
        <p:blipFill>
          <a:blip r:embed="rId2">
            <a:alphaModFix/>
          </a:blip>
          <a:stretch>
            <a:fillRect/>
          </a:stretch>
        </p:blipFill>
        <p:spPr>
          <a:xfrm>
            <a:off x="-141412" y="-444950"/>
            <a:ext cx="2824003" cy="1588476"/>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blipFill>
          <a:blip r:embed="rId2">
            <a:alphaModFix/>
          </a:blip>
          <a:stretch>
            <a:fillRect/>
          </a:stretch>
        </a:blipFill>
      </p:bgPr>
    </p:bg>
    <p:spTree>
      <p:nvGrpSpPr>
        <p:cNvPr id="505" name="Shape 505"/>
        <p:cNvGrpSpPr/>
        <p:nvPr/>
      </p:nvGrpSpPr>
      <p:grpSpPr>
        <a:xfrm>
          <a:off x="0" y="0"/>
          <a:ext cx="0" cy="0"/>
          <a:chOff x="0" y="0"/>
          <a:chExt cx="0" cy="0"/>
        </a:xfrm>
      </p:grpSpPr>
      <p:cxnSp>
        <p:nvCxnSpPr>
          <p:cNvPr id="506" name="Google Shape;506;p89"/>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507" name="Google Shape;507;p89"/>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15000"/>
              </a:lnSpc>
              <a:spcBef>
                <a:spcPts val="0"/>
              </a:spcBef>
              <a:spcAft>
                <a:spcPts val="0"/>
              </a:spcAft>
              <a:buClr>
                <a:schemeClr val="lt1"/>
              </a:buClr>
              <a:buSzPts val="1800"/>
              <a:buNone/>
              <a:defRPr>
                <a:solidFill>
                  <a:schemeClr val="lt1"/>
                </a:solidFill>
              </a:defRPr>
            </a:lvl1pPr>
          </a:lstStyle>
          <a:p/>
        </p:txBody>
      </p:sp>
      <p:sp>
        <p:nvSpPr>
          <p:cNvPr id="508" name="Google Shape;508;p8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1">
  <p:cSld name="CAPTION_ONLY_1_1">
    <p:bg>
      <p:bgPr>
        <a:blipFill>
          <a:blip r:embed="rId2">
            <a:alphaModFix/>
          </a:blip>
          <a:stretch>
            <a:fillRect/>
          </a:stretch>
        </a:blipFill>
      </p:bgPr>
    </p:bg>
    <p:spTree>
      <p:nvGrpSpPr>
        <p:cNvPr id="509" name="Shape 509"/>
        <p:cNvGrpSpPr/>
        <p:nvPr/>
      </p:nvGrpSpPr>
      <p:grpSpPr>
        <a:xfrm>
          <a:off x="0" y="0"/>
          <a:ext cx="0" cy="0"/>
          <a:chOff x="0" y="0"/>
          <a:chExt cx="0" cy="0"/>
        </a:xfrm>
      </p:grpSpPr>
      <p:cxnSp>
        <p:nvCxnSpPr>
          <p:cNvPr id="510" name="Google Shape;510;p90"/>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511" name="Google Shape;511;p90"/>
          <p:cNvSpPr txBox="1"/>
          <p:nvPr>
            <p:ph idx="1" type="body"/>
          </p:nvPr>
        </p:nvSpPr>
        <p:spPr>
          <a:xfrm>
            <a:off x="328017" y="4226025"/>
            <a:ext cx="8388600" cy="393600"/>
          </a:xfrm>
          <a:prstGeom prst="rect">
            <a:avLst/>
          </a:prstGeom>
        </p:spPr>
        <p:txBody>
          <a:bodyPr anchorCtr="0" anchor="b" bIns="91425" lIns="91425" spcFirstLastPara="1" rIns="91425" wrap="square" tIns="91425">
            <a:normAutofit/>
          </a:bodyPr>
          <a:lstStyle>
            <a:lvl1pPr indent="-228600" lvl="0" marL="457200" rtl="0">
              <a:lnSpc>
                <a:spcPct val="115000"/>
              </a:lnSpc>
              <a:spcBef>
                <a:spcPts val="0"/>
              </a:spcBef>
              <a:spcAft>
                <a:spcPts val="0"/>
              </a:spcAft>
              <a:buClr>
                <a:schemeClr val="lt1"/>
              </a:buClr>
              <a:buSzPts val="1800"/>
              <a:buNone/>
              <a:defRPr>
                <a:solidFill>
                  <a:schemeClr val="lt1"/>
                </a:solidFill>
              </a:defRPr>
            </a:lvl1pPr>
          </a:lstStyle>
          <a:p/>
        </p:txBody>
      </p:sp>
      <p:sp>
        <p:nvSpPr>
          <p:cNvPr id="512" name="Google Shape;512;p9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3" name="Shape 513"/>
        <p:cNvGrpSpPr/>
        <p:nvPr/>
      </p:nvGrpSpPr>
      <p:grpSpPr>
        <a:xfrm>
          <a:off x="0" y="0"/>
          <a:ext cx="0" cy="0"/>
          <a:chOff x="0" y="0"/>
          <a:chExt cx="0" cy="0"/>
        </a:xfrm>
      </p:grpSpPr>
      <p:cxnSp>
        <p:nvCxnSpPr>
          <p:cNvPr id="514" name="Google Shape;514;p9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15" name="Google Shape;515;p9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516" name="Google Shape;516;p9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517" name="Google Shape;517;p9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18" name="Google Shape;518;p9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type="blank">
  <p:cSld name="BLANK">
    <p:bg>
      <p:bgPr>
        <a:blipFill>
          <a:blip r:embed="rId2">
            <a:alphaModFix/>
          </a:blip>
          <a:stretch>
            <a:fillRect/>
          </a:stretch>
        </a:blipFill>
      </p:bgPr>
    </p:bg>
    <p:spTree>
      <p:nvGrpSpPr>
        <p:cNvPr id="519" name="Shape 519"/>
        <p:cNvGrpSpPr/>
        <p:nvPr/>
      </p:nvGrpSpPr>
      <p:grpSpPr>
        <a:xfrm>
          <a:off x="0" y="0"/>
          <a:ext cx="0" cy="0"/>
          <a:chOff x="0" y="0"/>
          <a:chExt cx="0" cy="0"/>
        </a:xfrm>
      </p:grpSpPr>
      <p:sp>
        <p:nvSpPr>
          <p:cNvPr id="520" name="Google Shape;520;p9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521" name="Google Shape;521;p92"/>
          <p:cNvPicPr preferRelativeResize="0"/>
          <p:nvPr/>
        </p:nvPicPr>
        <p:blipFill>
          <a:blip r:embed="rId3">
            <a:alphaModFix/>
          </a:blip>
          <a:stretch>
            <a:fillRect/>
          </a:stretch>
        </p:blipFill>
        <p:spPr>
          <a:xfrm>
            <a:off x="-141379" y="-454787"/>
            <a:ext cx="2823956" cy="1588476"/>
          </a:xfrm>
          <a:prstGeom prst="rect">
            <a:avLst/>
          </a:prstGeom>
          <a:noFill/>
          <a:ln>
            <a:noFill/>
          </a:ln>
        </p:spPr>
      </p:pic>
      <p:cxnSp>
        <p:nvCxnSpPr>
          <p:cNvPr id="522" name="Google Shape;522;p92"/>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0"/>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7" name="Google Shape;6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2.xml"/><Relationship Id="rId11" Type="http://schemas.openxmlformats.org/officeDocument/2006/relationships/slideLayout" Target="../slideLayouts/slideLayout33.xml"/><Relationship Id="rId22" Type="http://schemas.openxmlformats.org/officeDocument/2006/relationships/slideLayout" Target="../slideLayouts/slideLayout44.xml"/><Relationship Id="rId10" Type="http://schemas.openxmlformats.org/officeDocument/2006/relationships/slideLayout" Target="../slideLayouts/slideLayout32.xml"/><Relationship Id="rId21" Type="http://schemas.openxmlformats.org/officeDocument/2006/relationships/slideLayout" Target="../slideLayouts/slideLayout43.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2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5" Type="http://schemas.openxmlformats.org/officeDocument/2006/relationships/slideLayout" Target="../slideLayouts/slideLayout27.xml"/><Relationship Id="rId19" Type="http://schemas.openxmlformats.org/officeDocument/2006/relationships/slideLayout" Target="../slideLayouts/slideLayout41.xml"/><Relationship Id="rId6" Type="http://schemas.openxmlformats.org/officeDocument/2006/relationships/slideLayout" Target="../slideLayouts/slideLayout28.xml"/><Relationship Id="rId18" Type="http://schemas.openxmlformats.org/officeDocument/2006/relationships/slideLayout" Target="../slideLayouts/slideLayout40.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4.xml"/><Relationship Id="rId11" Type="http://schemas.openxmlformats.org/officeDocument/2006/relationships/slideLayout" Target="../slideLayouts/slideLayout55.xml"/><Relationship Id="rId22" Type="http://schemas.openxmlformats.org/officeDocument/2006/relationships/slideLayout" Target="../slideLayouts/slideLayout66.xml"/><Relationship Id="rId10" Type="http://schemas.openxmlformats.org/officeDocument/2006/relationships/slideLayout" Target="../slideLayouts/slideLayout54.xml"/><Relationship Id="rId21" Type="http://schemas.openxmlformats.org/officeDocument/2006/relationships/slideLayout" Target="../slideLayouts/slideLayout65.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23" Type="http://schemas.openxmlformats.org/officeDocument/2006/relationships/theme" Target="../theme/theme4.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7" Type="http://schemas.openxmlformats.org/officeDocument/2006/relationships/slideLayout" Target="../slideLayouts/slideLayout61.xml"/><Relationship Id="rId16" Type="http://schemas.openxmlformats.org/officeDocument/2006/relationships/slideLayout" Target="../slideLayouts/slideLayout60.xml"/><Relationship Id="rId5" Type="http://schemas.openxmlformats.org/officeDocument/2006/relationships/slideLayout" Target="../slideLayouts/slideLayout49.xml"/><Relationship Id="rId19" Type="http://schemas.openxmlformats.org/officeDocument/2006/relationships/slideLayout" Target="../slideLayouts/slideLayout63.xml"/><Relationship Id="rId6" Type="http://schemas.openxmlformats.org/officeDocument/2006/relationships/slideLayout" Target="../slideLayouts/slideLayout50.xml"/><Relationship Id="rId18" Type="http://schemas.openxmlformats.org/officeDocument/2006/relationships/slideLayout" Target="../slideLayouts/slideLayout62.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86.xml"/><Relationship Id="rId11" Type="http://schemas.openxmlformats.org/officeDocument/2006/relationships/slideLayout" Target="../slideLayouts/slideLayout77.xml"/><Relationship Id="rId22" Type="http://schemas.openxmlformats.org/officeDocument/2006/relationships/slideLayout" Target="../slideLayouts/slideLayout88.xml"/><Relationship Id="rId10" Type="http://schemas.openxmlformats.org/officeDocument/2006/relationships/slideLayout" Target="../slideLayouts/slideLayout76.xml"/><Relationship Id="rId21" Type="http://schemas.openxmlformats.org/officeDocument/2006/relationships/slideLayout" Target="../slideLayouts/slideLayout87.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23" Type="http://schemas.openxmlformats.org/officeDocument/2006/relationships/theme" Target="../theme/theme1.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7" Type="http://schemas.openxmlformats.org/officeDocument/2006/relationships/slideLayout" Target="../slideLayouts/slideLayout83.xml"/><Relationship Id="rId16" Type="http://schemas.openxmlformats.org/officeDocument/2006/relationships/slideLayout" Target="../slideLayouts/slideLayout82.xml"/><Relationship Id="rId5" Type="http://schemas.openxmlformats.org/officeDocument/2006/relationships/slideLayout" Target="../slideLayouts/slideLayout71.xml"/><Relationship Id="rId19" Type="http://schemas.openxmlformats.org/officeDocument/2006/relationships/slideLayout" Target="../slideLayouts/slideLayout85.xml"/><Relationship Id="rId6" Type="http://schemas.openxmlformats.org/officeDocument/2006/relationships/slideLayout" Target="../slideLayouts/slideLayout72.xml"/><Relationship Id="rId18" Type="http://schemas.openxmlformats.org/officeDocument/2006/relationships/slideLayout" Target="../slideLayouts/slideLayout84.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pen Sans ExtraBold"/>
              <a:buNone/>
              <a:defRPr sz="3000">
                <a:solidFill>
                  <a:schemeClr val="dk2"/>
                </a:solidFill>
                <a:latin typeface="Open Sans ExtraBold"/>
                <a:ea typeface="Open Sans ExtraBold"/>
                <a:cs typeface="Open Sans ExtraBold"/>
                <a:sym typeface="Open Sans ExtraBold"/>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
        <p:nvSpPr>
          <p:cNvPr id="9" name="Google Shape;9;p1"/>
          <p:cNvSpPr txBox="1"/>
          <p:nvPr/>
        </p:nvSpPr>
        <p:spPr>
          <a:xfrm>
            <a:off x="6274700" y="173325"/>
            <a:ext cx="2467200" cy="276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sz="600">
              <a:solidFill>
                <a:srgbClr val="B7B7B7"/>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135" name="Shape 135"/>
        <p:cNvGrpSpPr/>
        <p:nvPr/>
      </p:nvGrpSpPr>
      <p:grpSpPr>
        <a:xfrm>
          <a:off x="0" y="0"/>
          <a:ext cx="0" cy="0"/>
          <a:chOff x="0" y="0"/>
          <a:chExt cx="0" cy="0"/>
        </a:xfrm>
      </p:grpSpPr>
      <p:sp>
        <p:nvSpPr>
          <p:cNvPr id="136" name="Google Shape;136;p2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Open Sans ExtraBold"/>
              <a:buNone/>
              <a:defRPr sz="3000">
                <a:solidFill>
                  <a:schemeClr val="dk2"/>
                </a:solidFill>
                <a:latin typeface="Open Sans ExtraBold"/>
                <a:ea typeface="Open Sans ExtraBold"/>
                <a:cs typeface="Open Sans ExtraBold"/>
                <a:sym typeface="Open Sans ExtraBold"/>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137" name="Google Shape;137;p24"/>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138" name="Google Shape;138;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
        <p:nvSpPr>
          <p:cNvPr id="139" name="Google Shape;139;p24"/>
          <p:cNvSpPr txBox="1"/>
          <p:nvPr/>
        </p:nvSpPr>
        <p:spPr>
          <a:xfrm>
            <a:off x="6274700" y="173325"/>
            <a:ext cx="2467200" cy="276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sz="600">
              <a:solidFill>
                <a:srgbClr val="B7B7B7"/>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263" name="Shape 263"/>
        <p:cNvGrpSpPr/>
        <p:nvPr/>
      </p:nvGrpSpPr>
      <p:grpSpPr>
        <a:xfrm>
          <a:off x="0" y="0"/>
          <a:ext cx="0" cy="0"/>
          <a:chOff x="0" y="0"/>
          <a:chExt cx="0" cy="0"/>
        </a:xfrm>
      </p:grpSpPr>
      <p:sp>
        <p:nvSpPr>
          <p:cNvPr id="264" name="Google Shape;264;p4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Open Sans ExtraBold"/>
              <a:buNone/>
              <a:defRPr sz="3000">
                <a:solidFill>
                  <a:schemeClr val="dk2"/>
                </a:solidFill>
                <a:latin typeface="Open Sans ExtraBold"/>
                <a:ea typeface="Open Sans ExtraBold"/>
                <a:cs typeface="Open Sans ExtraBold"/>
                <a:sym typeface="Open Sans ExtraBold"/>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265" name="Google Shape;265;p4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266" name="Google Shape;266;p4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
        <p:nvSpPr>
          <p:cNvPr id="267" name="Google Shape;267;p47"/>
          <p:cNvSpPr txBox="1"/>
          <p:nvPr/>
        </p:nvSpPr>
        <p:spPr>
          <a:xfrm>
            <a:off x="6274700" y="173325"/>
            <a:ext cx="2467200" cy="276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sz="600">
              <a:solidFill>
                <a:srgbClr val="B7B7B7"/>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393" name="Shape 393"/>
        <p:cNvGrpSpPr/>
        <p:nvPr/>
      </p:nvGrpSpPr>
      <p:grpSpPr>
        <a:xfrm>
          <a:off x="0" y="0"/>
          <a:ext cx="0" cy="0"/>
          <a:chOff x="0" y="0"/>
          <a:chExt cx="0" cy="0"/>
        </a:xfrm>
      </p:grpSpPr>
      <p:sp>
        <p:nvSpPr>
          <p:cNvPr id="394" name="Google Shape;394;p7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Open Sans ExtraBold"/>
              <a:buNone/>
              <a:defRPr sz="3000">
                <a:solidFill>
                  <a:schemeClr val="dk2"/>
                </a:solidFill>
                <a:latin typeface="Open Sans ExtraBold"/>
                <a:ea typeface="Open Sans ExtraBold"/>
                <a:cs typeface="Open Sans ExtraBold"/>
                <a:sym typeface="Open Sans ExtraBold"/>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395" name="Google Shape;395;p7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396" name="Google Shape;396;p7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
        <p:nvSpPr>
          <p:cNvPr id="397" name="Google Shape;397;p70"/>
          <p:cNvSpPr txBox="1"/>
          <p:nvPr/>
        </p:nvSpPr>
        <p:spPr>
          <a:xfrm>
            <a:off x="6274700" y="173325"/>
            <a:ext cx="2467200" cy="276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sz="600">
              <a:solidFill>
                <a:srgbClr val="B7B7B7"/>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hyperlink" Target="https://info.xyplanningnetwork.com/hubfs/XYIS/Fact%20Sheet%20Files/Model%20Due%20Diligence%20Kit.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93"/>
          <p:cNvSpPr txBox="1"/>
          <p:nvPr>
            <p:ph idx="4294967295" type="ctrTitle"/>
          </p:nvPr>
        </p:nvSpPr>
        <p:spPr>
          <a:xfrm>
            <a:off x="386300" y="2611475"/>
            <a:ext cx="8326800" cy="205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5300">
                <a:solidFill>
                  <a:schemeClr val="lt1"/>
                </a:solidFill>
              </a:rPr>
              <a:t>Monthly Office Hours</a:t>
            </a:r>
            <a:endParaRPr sz="5300">
              <a:solidFill>
                <a:schemeClr val="lt1"/>
              </a:solidFill>
            </a:endParaRPr>
          </a:p>
          <a:p>
            <a:pPr indent="0" lvl="0" marL="0" rtl="0" algn="l">
              <a:spcBef>
                <a:spcPts val="0"/>
              </a:spcBef>
              <a:spcAft>
                <a:spcPts val="0"/>
              </a:spcAft>
              <a:buNone/>
            </a:pPr>
            <a:r>
              <a:rPr lang="en-GB" sz="3111">
                <a:solidFill>
                  <a:schemeClr val="lt1"/>
                </a:solidFill>
                <a:latin typeface="Open Sans Light"/>
                <a:ea typeface="Open Sans Light"/>
                <a:cs typeface="Open Sans Light"/>
                <a:sym typeface="Open Sans Light"/>
              </a:rPr>
              <a:t>August 9, 2023</a:t>
            </a:r>
            <a:endParaRPr sz="3111">
              <a:solidFill>
                <a:schemeClr val="lt1"/>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0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Investment Committee Report</a:t>
            </a:r>
            <a:endParaRPr/>
          </a:p>
        </p:txBody>
      </p:sp>
      <p:sp>
        <p:nvSpPr>
          <p:cNvPr id="584" name="Google Shape;584;p102"/>
          <p:cNvSpPr txBox="1"/>
          <p:nvPr>
            <p:ph idx="1" type="subTitle"/>
          </p:nvPr>
        </p:nvSpPr>
        <p:spPr>
          <a:xfrm>
            <a:off x="2376000" y="2571750"/>
            <a:ext cx="6331500" cy="20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Open Sans Light"/>
                <a:ea typeface="Open Sans Light"/>
                <a:cs typeface="Open Sans Light"/>
                <a:sym typeface="Open Sans Light"/>
              </a:rPr>
              <a:t>The latest updates on our priorities on the investment committee.</a:t>
            </a:r>
            <a:endParaRPr sz="2400">
              <a:latin typeface="Open Sans Light"/>
              <a:ea typeface="Open Sans Light"/>
              <a:cs typeface="Open Sans Light"/>
              <a:sym typeface="Open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103"/>
          <p:cNvSpPr/>
          <p:nvPr/>
        </p:nvSpPr>
        <p:spPr>
          <a:xfrm>
            <a:off x="5650575" y="1360400"/>
            <a:ext cx="3071400" cy="318600"/>
          </a:xfrm>
          <a:prstGeom prst="rect">
            <a:avLst/>
          </a:prstGeom>
          <a:solidFill>
            <a:schemeClr val="dk1"/>
          </a:solidFill>
          <a:ln>
            <a:noFill/>
          </a:ln>
          <a:effectLst>
            <a:outerShdw blurRad="57150" rotWithShape="0" algn="bl" dir="5400000" dist="19050">
              <a:schemeClr val="lt2">
                <a:alpha val="43000"/>
              </a:scheme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solidFill>
                  <a:schemeClr val="accent2"/>
                </a:solidFill>
                <a:latin typeface="Open Sans ExtraBold"/>
                <a:ea typeface="Open Sans ExtraBold"/>
                <a:cs typeface="Open Sans ExtraBold"/>
                <a:sym typeface="Open Sans ExtraBold"/>
              </a:rPr>
              <a:t>Projects on the Horizon</a:t>
            </a:r>
            <a:endParaRPr sz="1100">
              <a:solidFill>
                <a:schemeClr val="accent2"/>
              </a:solidFill>
              <a:latin typeface="Open Sans ExtraBold"/>
              <a:ea typeface="Open Sans ExtraBold"/>
              <a:cs typeface="Open Sans ExtraBold"/>
              <a:sym typeface="Open Sans ExtraBold"/>
            </a:endParaRPr>
          </a:p>
        </p:txBody>
      </p:sp>
      <p:sp>
        <p:nvSpPr>
          <p:cNvPr id="590" name="Google Shape;590;p103"/>
          <p:cNvSpPr/>
          <p:nvPr/>
        </p:nvSpPr>
        <p:spPr>
          <a:xfrm>
            <a:off x="2453900" y="1360400"/>
            <a:ext cx="2118000" cy="318600"/>
          </a:xfrm>
          <a:prstGeom prst="rect">
            <a:avLst/>
          </a:prstGeom>
          <a:solidFill>
            <a:schemeClr val="dk1"/>
          </a:solidFill>
          <a:ln>
            <a:noFill/>
          </a:ln>
          <a:effectLst>
            <a:outerShdw blurRad="57150" rotWithShape="0" algn="bl" dir="5400000" dist="19050">
              <a:schemeClr val="lt2">
                <a:alpha val="43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accent2"/>
                </a:solidFill>
                <a:latin typeface="Open Sans ExtraBold"/>
                <a:ea typeface="Open Sans ExtraBold"/>
                <a:cs typeface="Open Sans ExtraBold"/>
                <a:sym typeface="Open Sans ExtraBold"/>
              </a:rPr>
              <a:t>Current Projects</a:t>
            </a:r>
            <a:endParaRPr sz="1200">
              <a:solidFill>
                <a:schemeClr val="accent2"/>
              </a:solidFill>
              <a:latin typeface="Open Sans ExtraBold"/>
              <a:ea typeface="Open Sans ExtraBold"/>
              <a:cs typeface="Open Sans ExtraBold"/>
              <a:sym typeface="Open Sans ExtraBold"/>
            </a:endParaRPr>
          </a:p>
        </p:txBody>
      </p:sp>
      <p:sp>
        <p:nvSpPr>
          <p:cNvPr id="591" name="Google Shape;591;p10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Investment Committee Report</a:t>
            </a:r>
            <a:endParaRPr sz="2400"/>
          </a:p>
        </p:txBody>
      </p:sp>
      <p:sp>
        <p:nvSpPr>
          <p:cNvPr id="592" name="Google Shape;592;p103"/>
          <p:cNvSpPr txBox="1"/>
          <p:nvPr>
            <p:ph idx="1" type="body"/>
          </p:nvPr>
        </p:nvSpPr>
        <p:spPr>
          <a:xfrm>
            <a:off x="2377700" y="1755200"/>
            <a:ext cx="3030900" cy="2745300"/>
          </a:xfrm>
          <a:prstGeom prst="rect">
            <a:avLst/>
          </a:prstGeom>
        </p:spPr>
        <p:txBody>
          <a:bodyPr anchorCtr="0" anchor="t" bIns="91425" lIns="91425" spcFirstLastPara="1" rIns="91425" wrap="square" tIns="91425">
            <a:noAutofit/>
          </a:bodyPr>
          <a:lstStyle/>
          <a:p>
            <a:pPr indent="-216000" lvl="0" marL="216000" rtl="0" algn="l">
              <a:lnSpc>
                <a:spcPct val="115000"/>
              </a:lnSpc>
              <a:spcBef>
                <a:spcPts val="0"/>
              </a:spcBef>
              <a:spcAft>
                <a:spcPts val="0"/>
              </a:spcAft>
              <a:buNone/>
            </a:pPr>
            <a:r>
              <a:rPr lang="en-GB" sz="1400">
                <a:solidFill>
                  <a:schemeClr val="dk1"/>
                </a:solidFill>
              </a:rPr>
              <a:t>✔ </a:t>
            </a:r>
            <a:r>
              <a:rPr lang="en-GB" sz="1400"/>
              <a:t>BRI Fund Closures</a:t>
            </a:r>
            <a:endParaRPr sz="1400"/>
          </a:p>
          <a:p>
            <a:pPr indent="-216000" lvl="0" marL="216000" rtl="0" algn="l">
              <a:spcBef>
                <a:spcPts val="1000"/>
              </a:spcBef>
              <a:spcAft>
                <a:spcPts val="0"/>
              </a:spcAft>
              <a:buNone/>
            </a:pPr>
            <a:r>
              <a:rPr lang="en-GB" sz="1400">
                <a:solidFill>
                  <a:schemeClr val="dk1"/>
                </a:solidFill>
              </a:rPr>
              <a:t>✔ </a:t>
            </a:r>
            <a:r>
              <a:rPr lang="en-GB" sz="1400"/>
              <a:t>Investments 101 Educational Series</a:t>
            </a:r>
            <a:endParaRPr sz="1400"/>
          </a:p>
          <a:p>
            <a:pPr indent="-216000" lvl="0" marL="216000" rtl="0" algn="l">
              <a:lnSpc>
                <a:spcPct val="115000"/>
              </a:lnSpc>
              <a:spcBef>
                <a:spcPts val="1000"/>
              </a:spcBef>
              <a:spcAft>
                <a:spcPts val="1000"/>
              </a:spcAft>
              <a:buNone/>
            </a:pPr>
            <a:r>
              <a:t/>
            </a:r>
            <a:endParaRPr sz="1400"/>
          </a:p>
        </p:txBody>
      </p:sp>
      <p:sp>
        <p:nvSpPr>
          <p:cNvPr id="593" name="Google Shape;593;p103"/>
          <p:cNvSpPr txBox="1"/>
          <p:nvPr>
            <p:ph idx="4294967295" type="body"/>
          </p:nvPr>
        </p:nvSpPr>
        <p:spPr>
          <a:xfrm>
            <a:off x="5574375" y="1755200"/>
            <a:ext cx="3171000" cy="2485200"/>
          </a:xfrm>
          <a:prstGeom prst="rect">
            <a:avLst/>
          </a:prstGeom>
        </p:spPr>
        <p:txBody>
          <a:bodyPr anchorCtr="0" anchor="t" bIns="91425" lIns="91425" spcFirstLastPara="1" rIns="91425" wrap="square" tIns="91425">
            <a:noAutofit/>
          </a:bodyPr>
          <a:lstStyle/>
          <a:p>
            <a:pPr indent="-216000" lvl="0" marL="216000" rtl="0" algn="l">
              <a:lnSpc>
                <a:spcPct val="115000"/>
              </a:lnSpc>
              <a:spcBef>
                <a:spcPts val="0"/>
              </a:spcBef>
              <a:spcAft>
                <a:spcPts val="0"/>
              </a:spcAft>
              <a:buNone/>
            </a:pPr>
            <a:r>
              <a:rPr lang="en-GB" sz="1400">
                <a:solidFill>
                  <a:schemeClr val="dk1"/>
                </a:solidFill>
              </a:rPr>
              <a:t>✔ </a:t>
            </a:r>
            <a:r>
              <a:rPr lang="en-GB" sz="1400">
                <a:solidFill>
                  <a:schemeClr val="lt2"/>
                </a:solidFill>
              </a:rPr>
              <a:t>Alternatives</a:t>
            </a:r>
            <a:endParaRPr sz="1400">
              <a:solidFill>
                <a:schemeClr val="lt2"/>
              </a:solidFill>
            </a:endParaRPr>
          </a:p>
          <a:p>
            <a:pPr indent="-216000" lvl="0" marL="216000" rtl="0" algn="l">
              <a:spcBef>
                <a:spcPts val="1000"/>
              </a:spcBef>
              <a:spcAft>
                <a:spcPts val="0"/>
              </a:spcAft>
              <a:buNone/>
            </a:pPr>
            <a:r>
              <a:rPr lang="en-GB" sz="1400">
                <a:solidFill>
                  <a:schemeClr val="dk1"/>
                </a:solidFill>
              </a:rPr>
              <a:t>✔ </a:t>
            </a:r>
            <a:r>
              <a:rPr lang="en-GB" sz="1400">
                <a:solidFill>
                  <a:schemeClr val="lt2"/>
                </a:solidFill>
              </a:rPr>
              <a:t>Updates to our Investment Philosophy white paper</a:t>
            </a:r>
            <a:endParaRPr sz="1400">
              <a:solidFill>
                <a:schemeClr val="lt2"/>
              </a:solidFill>
            </a:endParaRPr>
          </a:p>
          <a:p>
            <a:pPr indent="-216000" lvl="0" marL="216000" rtl="0" algn="l">
              <a:spcBef>
                <a:spcPts val="1000"/>
              </a:spcBef>
              <a:spcAft>
                <a:spcPts val="0"/>
              </a:spcAft>
              <a:buNone/>
            </a:pPr>
            <a:r>
              <a:rPr lang="en-GB" sz="1400">
                <a:solidFill>
                  <a:schemeClr val="dk1"/>
                </a:solidFill>
              </a:rPr>
              <a:t>✔ </a:t>
            </a:r>
            <a:r>
              <a:rPr lang="en-GB" sz="1400">
                <a:solidFill>
                  <a:schemeClr val="lt2"/>
                </a:solidFill>
              </a:rPr>
              <a:t>Bond Trading</a:t>
            </a:r>
            <a:endParaRPr sz="1400">
              <a:solidFill>
                <a:schemeClr val="lt2"/>
              </a:solidFill>
            </a:endParaRPr>
          </a:p>
          <a:p>
            <a:pPr indent="-216000" lvl="0" marL="216000" rtl="0" algn="l">
              <a:spcBef>
                <a:spcPts val="1000"/>
              </a:spcBef>
              <a:spcAft>
                <a:spcPts val="0"/>
              </a:spcAft>
              <a:buNone/>
            </a:pPr>
            <a:r>
              <a:t/>
            </a:r>
            <a:endParaRPr sz="1400">
              <a:solidFill>
                <a:schemeClr val="lt2"/>
              </a:solidFill>
            </a:endParaRPr>
          </a:p>
          <a:p>
            <a:pPr indent="-216000" lvl="0" marL="216000" rtl="0" algn="l">
              <a:spcBef>
                <a:spcPts val="1000"/>
              </a:spcBef>
              <a:spcAft>
                <a:spcPts val="0"/>
              </a:spcAft>
              <a:buNone/>
            </a:pPr>
            <a:r>
              <a:t/>
            </a:r>
            <a:endParaRPr sz="1400">
              <a:solidFill>
                <a:schemeClr val="lt2"/>
              </a:solidFill>
            </a:endParaRPr>
          </a:p>
          <a:p>
            <a:pPr indent="-216000" lvl="0" marL="216000" rtl="0" algn="l">
              <a:lnSpc>
                <a:spcPct val="115000"/>
              </a:lnSpc>
              <a:spcBef>
                <a:spcPts val="1000"/>
              </a:spcBef>
              <a:spcAft>
                <a:spcPts val="1000"/>
              </a:spcAft>
              <a:buNone/>
            </a:pPr>
            <a:r>
              <a:t/>
            </a:r>
            <a:endParaRPr sz="1400">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04"/>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Growth Awards</a:t>
            </a:r>
            <a:endParaRPr/>
          </a:p>
        </p:txBody>
      </p:sp>
      <p:sp>
        <p:nvSpPr>
          <p:cNvPr id="599" name="Google Shape;599;p104"/>
          <p:cNvSpPr txBox="1"/>
          <p:nvPr>
            <p:ph idx="1" type="subTitle"/>
          </p:nvPr>
        </p:nvSpPr>
        <p:spPr>
          <a:xfrm>
            <a:off x="2414025" y="1525800"/>
            <a:ext cx="6331500" cy="20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Recognizing the movers and shakers in our community!</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105"/>
          <p:cNvSpPr txBox="1"/>
          <p:nvPr>
            <p:ph type="title"/>
          </p:nvPr>
        </p:nvSpPr>
        <p:spPr>
          <a:xfrm>
            <a:off x="325625" y="2465075"/>
            <a:ext cx="4045200" cy="7416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lang="en-GB" sz="3440"/>
              <a:t>  AUM % Increase </a:t>
            </a:r>
            <a:endParaRPr sz="3440"/>
          </a:p>
        </p:txBody>
      </p:sp>
      <p:sp>
        <p:nvSpPr>
          <p:cNvPr id="605" name="Google Shape;605;p105"/>
          <p:cNvSpPr txBox="1"/>
          <p:nvPr>
            <p:ph idx="2" type="body"/>
          </p:nvPr>
        </p:nvSpPr>
        <p:spPr>
          <a:xfrm>
            <a:off x="4640425" y="724200"/>
            <a:ext cx="4503600" cy="3695100"/>
          </a:xfrm>
          <a:prstGeom prst="rect">
            <a:avLst/>
          </a:prstGeom>
          <a:noFill/>
          <a:ln>
            <a:noFill/>
          </a:ln>
        </p:spPr>
        <p:txBody>
          <a:bodyPr anchorCtr="0" anchor="t" bIns="45700" lIns="91425" spcFirstLastPara="1" rIns="91425" wrap="square" tIns="45700">
            <a:noAutofit/>
          </a:bodyPr>
          <a:lstStyle/>
          <a:p>
            <a:pPr indent="0" lvl="0" marL="0" rtl="0" algn="ctr">
              <a:spcBef>
                <a:spcPts val="1200"/>
              </a:spcBef>
              <a:spcAft>
                <a:spcPts val="0"/>
              </a:spcAft>
              <a:buNone/>
            </a:pPr>
            <a:r>
              <a:t/>
            </a:r>
            <a:endParaRPr b="1" sz="2000">
              <a:solidFill>
                <a:srgbClr val="FFFFFF"/>
              </a:solidFill>
            </a:endParaRPr>
          </a:p>
          <a:p>
            <a:pPr indent="0" lvl="0" marL="0" rtl="0" algn="ctr">
              <a:spcBef>
                <a:spcPts val="1200"/>
              </a:spcBef>
              <a:spcAft>
                <a:spcPts val="0"/>
              </a:spcAft>
              <a:buNone/>
            </a:pPr>
            <a:r>
              <a:rPr b="1" lang="en-GB" sz="2000">
                <a:solidFill>
                  <a:srgbClr val="FFFFFF"/>
                </a:solidFill>
              </a:rPr>
              <a:t>Natalie Miller</a:t>
            </a:r>
            <a:endParaRPr b="1" sz="2000">
              <a:solidFill>
                <a:srgbClr val="FFFFFF"/>
              </a:solidFill>
            </a:endParaRPr>
          </a:p>
          <a:p>
            <a:pPr indent="0" lvl="0" marL="0" rtl="0" algn="ctr">
              <a:spcBef>
                <a:spcPts val="1200"/>
              </a:spcBef>
              <a:spcAft>
                <a:spcPts val="0"/>
              </a:spcAft>
              <a:buNone/>
            </a:pPr>
            <a:r>
              <a:rPr lang="en-GB" sz="2000">
                <a:solidFill>
                  <a:srgbClr val="FFFFFF"/>
                </a:solidFill>
              </a:rPr>
              <a:t>Grit &amp; Lavender Financial Planning</a:t>
            </a:r>
            <a:endParaRPr sz="2000">
              <a:solidFill>
                <a:srgbClr val="FFFFFF"/>
              </a:solidFill>
            </a:endParaRPr>
          </a:p>
          <a:p>
            <a:pPr indent="0" lvl="0" marL="0" rtl="0" algn="ctr">
              <a:spcBef>
                <a:spcPts val="1200"/>
              </a:spcBef>
              <a:spcAft>
                <a:spcPts val="0"/>
              </a:spcAft>
              <a:buNone/>
            </a:pPr>
            <a:r>
              <a:rPr lang="en-GB" sz="2000">
                <a:solidFill>
                  <a:srgbClr val="FFFFFF"/>
                </a:solidFill>
              </a:rPr>
              <a:t>Brighton, MI</a:t>
            </a:r>
            <a:endParaRPr sz="2000">
              <a:solidFill>
                <a:srgbClr val="FFFFFF"/>
              </a:solidFill>
            </a:endParaRPr>
          </a:p>
          <a:p>
            <a:pPr indent="0" lvl="0" marL="0" rtl="0" algn="ctr">
              <a:spcBef>
                <a:spcPts val="1200"/>
              </a:spcBef>
              <a:spcAft>
                <a:spcPts val="0"/>
              </a:spcAft>
              <a:buNone/>
            </a:pPr>
            <a:r>
              <a:t/>
            </a:r>
            <a:endParaRPr b="1" i="1" sz="2000">
              <a:solidFill>
                <a:srgbClr val="FFFFFF"/>
              </a:solidFill>
            </a:endParaRPr>
          </a:p>
          <a:p>
            <a:pPr indent="0" lvl="0" marL="0" rtl="0" algn="ctr">
              <a:spcBef>
                <a:spcPts val="1200"/>
              </a:spcBef>
              <a:spcAft>
                <a:spcPts val="1200"/>
              </a:spcAft>
              <a:buNone/>
            </a:pPr>
            <a:r>
              <a:rPr b="1" i="1" lang="en-GB" sz="2000">
                <a:solidFill>
                  <a:srgbClr val="FFFFFF"/>
                </a:solidFill>
              </a:rPr>
              <a:t>Congratulations!</a:t>
            </a:r>
            <a:endParaRPr b="1" i="1" sz="2000">
              <a:solidFill>
                <a:srgbClr val="FFFFFF"/>
              </a:solidFill>
            </a:endParaRPr>
          </a:p>
        </p:txBody>
      </p:sp>
      <p:sp>
        <p:nvSpPr>
          <p:cNvPr id="606" name="Google Shape;606;p105"/>
          <p:cNvSpPr txBox="1"/>
          <p:nvPr>
            <p:ph idx="1" type="subTitle"/>
          </p:nvPr>
        </p:nvSpPr>
        <p:spPr>
          <a:xfrm>
            <a:off x="325625" y="320667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July 2023</a:t>
            </a:r>
            <a:endParaRPr/>
          </a:p>
        </p:txBody>
      </p:sp>
      <p:pic>
        <p:nvPicPr>
          <p:cNvPr id="607" name="Google Shape;607;p105"/>
          <p:cNvPicPr preferRelativeResize="0"/>
          <p:nvPr/>
        </p:nvPicPr>
        <p:blipFill>
          <a:blip r:embed="rId3">
            <a:alphaModFix/>
          </a:blip>
          <a:stretch>
            <a:fillRect/>
          </a:stretch>
        </p:blipFill>
        <p:spPr>
          <a:xfrm>
            <a:off x="409650" y="1209450"/>
            <a:ext cx="3877148" cy="100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10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Important Dates</a:t>
            </a:r>
            <a:endParaRPr sz="3600"/>
          </a:p>
        </p:txBody>
      </p:sp>
      <p:sp>
        <p:nvSpPr>
          <p:cNvPr id="613" name="Google Shape;613;p106"/>
          <p:cNvSpPr txBox="1"/>
          <p:nvPr>
            <p:ph idx="1" type="body"/>
          </p:nvPr>
        </p:nvSpPr>
        <p:spPr>
          <a:xfrm>
            <a:off x="2400250" y="1403950"/>
            <a:ext cx="6321600" cy="3297300"/>
          </a:xfrm>
          <a:prstGeom prst="rect">
            <a:avLst/>
          </a:prstGeom>
          <a:ln>
            <a:noFill/>
          </a:ln>
        </p:spPr>
        <p:txBody>
          <a:bodyPr anchorCtr="0" anchor="t" bIns="91425" lIns="450000" spcFirstLastPara="1" rIns="91425" wrap="square" tIns="91425">
            <a:noAutofit/>
          </a:bodyPr>
          <a:lstStyle/>
          <a:p>
            <a:pPr indent="-342900" lvl="0" marL="457200" rtl="0" algn="l">
              <a:lnSpc>
                <a:spcPct val="115000"/>
              </a:lnSpc>
              <a:spcBef>
                <a:spcPts val="0"/>
              </a:spcBef>
              <a:spcAft>
                <a:spcPts val="0"/>
              </a:spcAft>
              <a:buSzPts val="1800"/>
              <a:buChar char="❏"/>
            </a:pPr>
            <a:r>
              <a:rPr b="1" lang="en-GB"/>
              <a:t>CE Webinar (Mortgage Analysis)</a:t>
            </a:r>
            <a:endParaRPr b="1"/>
          </a:p>
          <a:p>
            <a:pPr indent="0" lvl="0" marL="457200" rtl="0" algn="l">
              <a:lnSpc>
                <a:spcPct val="115000"/>
              </a:lnSpc>
              <a:spcBef>
                <a:spcPts val="0"/>
              </a:spcBef>
              <a:spcAft>
                <a:spcPts val="0"/>
              </a:spcAft>
              <a:buNone/>
            </a:pPr>
            <a:r>
              <a:rPr i="1" lang="en-GB"/>
              <a:t>Wednesday, August 23rd at 10 am MST</a:t>
            </a:r>
            <a:endParaRPr i="1"/>
          </a:p>
          <a:p>
            <a:pPr indent="-342900" lvl="0" marL="457200" rtl="0" algn="l">
              <a:lnSpc>
                <a:spcPct val="115000"/>
              </a:lnSpc>
              <a:spcBef>
                <a:spcPts val="1000"/>
              </a:spcBef>
              <a:spcAft>
                <a:spcPts val="0"/>
              </a:spcAft>
              <a:buSzPts val="1800"/>
              <a:buChar char="❏"/>
            </a:pPr>
            <a:r>
              <a:rPr b="1" lang="en-GB"/>
              <a:t>XYIS Office Hours</a:t>
            </a:r>
            <a:br>
              <a:rPr lang="en-GB"/>
            </a:br>
            <a:r>
              <a:rPr i="1" lang="en-GB"/>
              <a:t>Wednesday, September 13th at 9 am MST</a:t>
            </a:r>
            <a:endParaRPr/>
          </a:p>
          <a:p>
            <a:pPr indent="-342900" lvl="0" marL="457200" rtl="0" algn="l">
              <a:lnSpc>
                <a:spcPct val="115000"/>
              </a:lnSpc>
              <a:spcBef>
                <a:spcPts val="1000"/>
              </a:spcBef>
              <a:spcAft>
                <a:spcPts val="0"/>
              </a:spcAft>
              <a:buSzPts val="1800"/>
              <a:buChar char="❏"/>
            </a:pPr>
            <a:r>
              <a:rPr b="1" lang="en-GB"/>
              <a:t>XYPN LIVE  </a:t>
            </a:r>
            <a:endParaRPr i="1"/>
          </a:p>
          <a:p>
            <a:pPr indent="0" lvl="0" marL="457200" rtl="0" algn="l">
              <a:lnSpc>
                <a:spcPct val="115000"/>
              </a:lnSpc>
              <a:spcBef>
                <a:spcPts val="600"/>
              </a:spcBef>
              <a:spcAft>
                <a:spcPts val="0"/>
              </a:spcAft>
              <a:buNone/>
            </a:pPr>
            <a:r>
              <a:rPr i="1" lang="en-GB"/>
              <a:t>Stop by our booth - Wednesday, September 20th</a:t>
            </a:r>
            <a:endParaRPr i="1"/>
          </a:p>
          <a:p>
            <a:pPr indent="0" lvl="0" marL="457200" rtl="0" algn="l">
              <a:lnSpc>
                <a:spcPct val="115000"/>
              </a:lnSpc>
              <a:spcBef>
                <a:spcPts val="0"/>
              </a:spcBef>
              <a:spcAft>
                <a:spcPts val="0"/>
              </a:spcAft>
              <a:buNone/>
            </a:pPr>
            <a:r>
              <a:rPr i="1" lang="en-GB"/>
              <a:t>Content Session - Thursday, September 21st </a:t>
            </a:r>
            <a:endParaRPr i="1"/>
          </a:p>
          <a:p>
            <a:pPr indent="0" lvl="0" marL="457200" rtl="0" algn="l">
              <a:spcBef>
                <a:spcPts val="0"/>
              </a:spcBef>
              <a:spcAft>
                <a:spcPts val="600"/>
              </a:spcAft>
              <a:buNone/>
            </a:pPr>
            <a:r>
              <a:t/>
            </a:r>
            <a:endParaRPr i="1"/>
          </a:p>
        </p:txBody>
      </p:sp>
      <p:pic>
        <p:nvPicPr>
          <p:cNvPr id="614" name="Google Shape;614;p106"/>
          <p:cNvPicPr preferRelativeResize="0"/>
          <p:nvPr/>
        </p:nvPicPr>
        <p:blipFill>
          <a:blip r:embed="rId3">
            <a:alphaModFix/>
          </a:blip>
          <a:stretch>
            <a:fillRect/>
          </a:stretch>
        </p:blipFill>
        <p:spPr>
          <a:xfrm>
            <a:off x="182936" y="3021504"/>
            <a:ext cx="2137925" cy="2137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07"/>
          <p:cNvSpPr txBox="1"/>
          <p:nvPr>
            <p:ph type="title"/>
          </p:nvPr>
        </p:nvSpPr>
        <p:spPr>
          <a:xfrm>
            <a:off x="406425" y="3702750"/>
            <a:ext cx="6746100" cy="1147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4800">
                <a:solidFill>
                  <a:srgbClr val="FFFFFF"/>
                </a:solidFill>
              </a:rPr>
              <a:t>Questions?</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108"/>
          <p:cNvSpPr txBox="1"/>
          <p:nvPr>
            <p:ph idx="4294967295" type="title"/>
          </p:nvPr>
        </p:nvSpPr>
        <p:spPr>
          <a:xfrm>
            <a:off x="367075" y="452525"/>
            <a:ext cx="45270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lt1"/>
                </a:solidFill>
              </a:rPr>
              <a:t>Disclosures</a:t>
            </a:r>
            <a:endParaRPr sz="3600">
              <a:solidFill>
                <a:srgbClr val="FFFFFF"/>
              </a:solidFill>
            </a:endParaRPr>
          </a:p>
        </p:txBody>
      </p:sp>
      <p:pic>
        <p:nvPicPr>
          <p:cNvPr id="625" name="Google Shape;625;p108"/>
          <p:cNvPicPr preferRelativeResize="0"/>
          <p:nvPr/>
        </p:nvPicPr>
        <p:blipFill>
          <a:blip r:embed="rId3">
            <a:alphaModFix/>
          </a:blip>
          <a:stretch>
            <a:fillRect/>
          </a:stretch>
        </p:blipFill>
        <p:spPr>
          <a:xfrm>
            <a:off x="5035650" y="1335125"/>
            <a:ext cx="4170876" cy="4170876"/>
          </a:xfrm>
          <a:prstGeom prst="rect">
            <a:avLst/>
          </a:prstGeom>
          <a:noFill/>
          <a:ln>
            <a:noFill/>
          </a:ln>
        </p:spPr>
      </p:pic>
      <p:sp>
        <p:nvSpPr>
          <p:cNvPr id="626" name="Google Shape;626;p108"/>
          <p:cNvSpPr txBox="1"/>
          <p:nvPr>
            <p:ph idx="1" type="body"/>
          </p:nvPr>
        </p:nvSpPr>
        <p:spPr>
          <a:xfrm>
            <a:off x="367075" y="1087925"/>
            <a:ext cx="5157900" cy="3612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900">
                <a:solidFill>
                  <a:srgbClr val="FFFFFF"/>
                </a:solidFill>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rgbClr val="FFFFFF"/>
              </a:solidFill>
            </a:endParaRPr>
          </a:p>
          <a:p>
            <a:pPr indent="0" lvl="0" marL="0" rtl="0" algn="l">
              <a:lnSpc>
                <a:spcPct val="150000"/>
              </a:lnSpc>
              <a:spcBef>
                <a:spcPts val="0"/>
              </a:spcBef>
              <a:spcAft>
                <a:spcPts val="0"/>
              </a:spcAft>
              <a:buNone/>
            </a:pPr>
            <a:r>
              <a:rPr lang="en-GB" sz="900"/>
              <a:t>XYIS constructs and manages investment models (“Model Portfolios”) through a technology solution. The Model Portfolios can be used by independent registered investment advisers (“RIAs”) that are members of XYPN, but not affiliated with the XYIS. XYIS manages its Model Portfolios on a discretionary basis primarily by allocating assets among various mutual funds and exchange-traded funds (“ETFs”). XYIS may also allocate assets in individual debt and equity securities. While XYIS will select mutual funds and ETFs for the Model Portfolios, provide guidance and information about the Model Portfolios to RIAs, RIAs are responsible for choosing the specific model and allocation for each of their Clients. </a:t>
            </a:r>
            <a:endParaRPr sz="900">
              <a:solidFill>
                <a:srgbClr val="FFFFFF"/>
              </a:solidFill>
            </a:endParaRPr>
          </a:p>
          <a:p>
            <a:pPr indent="0" lvl="0" marL="0" rtl="0" algn="l">
              <a:lnSpc>
                <a:spcPct val="150000"/>
              </a:lnSpc>
              <a:spcBef>
                <a:spcPts val="0"/>
              </a:spcBef>
              <a:spcAft>
                <a:spcPts val="0"/>
              </a:spcAft>
              <a:buNone/>
            </a:pPr>
            <a:r>
              <a:t/>
            </a:r>
            <a:endParaRPr sz="9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9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Agenda</a:t>
            </a:r>
            <a:endParaRPr sz="3600"/>
          </a:p>
        </p:txBody>
      </p:sp>
      <p:sp>
        <p:nvSpPr>
          <p:cNvPr id="533" name="Google Shape;533;p94"/>
          <p:cNvSpPr txBox="1"/>
          <p:nvPr>
            <p:ph idx="1" type="body"/>
          </p:nvPr>
        </p:nvSpPr>
        <p:spPr>
          <a:xfrm>
            <a:off x="2400262" y="1403951"/>
            <a:ext cx="6321600" cy="3002400"/>
          </a:xfrm>
          <a:prstGeom prst="rect">
            <a:avLst/>
          </a:prstGeom>
          <a:ln>
            <a:noFill/>
          </a:ln>
        </p:spPr>
        <p:txBody>
          <a:bodyPr anchorCtr="0" anchor="t" bIns="91425" lIns="450000" spcFirstLastPara="1" rIns="91425" wrap="square" tIns="91425">
            <a:noAutofit/>
          </a:bodyPr>
          <a:lstStyle/>
          <a:p>
            <a:pPr indent="-342900" lvl="0" marL="457200" rtl="0" algn="l">
              <a:spcBef>
                <a:spcPts val="0"/>
              </a:spcBef>
              <a:spcAft>
                <a:spcPts val="0"/>
              </a:spcAft>
              <a:buSzPts val="1800"/>
              <a:buChar char="❏"/>
            </a:pPr>
            <a:r>
              <a:rPr lang="en-GB"/>
              <a:t>Model Updates</a:t>
            </a:r>
            <a:endParaRPr/>
          </a:p>
          <a:p>
            <a:pPr indent="-342900" lvl="0" marL="457200" rtl="0" algn="l">
              <a:spcBef>
                <a:spcPts val="0"/>
              </a:spcBef>
              <a:spcAft>
                <a:spcPts val="0"/>
              </a:spcAft>
              <a:buSzPts val="1800"/>
              <a:buChar char="❏"/>
            </a:pPr>
            <a:r>
              <a:rPr lang="en-GB"/>
              <a:t>TD/Schwab Transition</a:t>
            </a:r>
            <a:endParaRPr/>
          </a:p>
          <a:p>
            <a:pPr indent="-342900" lvl="0" marL="457200" rtl="0" algn="l">
              <a:spcBef>
                <a:spcPts val="0"/>
              </a:spcBef>
              <a:spcAft>
                <a:spcPts val="0"/>
              </a:spcAft>
              <a:buSzPts val="1800"/>
              <a:buChar char="❏"/>
            </a:pPr>
            <a:r>
              <a:rPr lang="en-GB"/>
              <a:t>Investment Proposal Updates</a:t>
            </a:r>
            <a:endParaRPr/>
          </a:p>
          <a:p>
            <a:pPr indent="-342900" lvl="0" marL="457200" rtl="0" algn="l">
              <a:spcBef>
                <a:spcPts val="0"/>
              </a:spcBef>
              <a:spcAft>
                <a:spcPts val="0"/>
              </a:spcAft>
              <a:buSzPts val="1800"/>
              <a:buChar char="❏"/>
            </a:pPr>
            <a:r>
              <a:rPr lang="en-GB"/>
              <a:t>Upcoming CE Webinars</a:t>
            </a:r>
            <a:endParaRPr/>
          </a:p>
          <a:p>
            <a:pPr indent="-342900" lvl="0" marL="457200" rtl="0" algn="l">
              <a:spcBef>
                <a:spcPts val="0"/>
              </a:spcBef>
              <a:spcAft>
                <a:spcPts val="0"/>
              </a:spcAft>
              <a:buSzPts val="1800"/>
              <a:buChar char="❏"/>
            </a:pPr>
            <a:r>
              <a:rPr lang="en-GB"/>
              <a:t>Investment Committee Report</a:t>
            </a:r>
            <a:endParaRPr/>
          </a:p>
          <a:p>
            <a:pPr indent="-342900" lvl="0" marL="457200" rtl="0" algn="l">
              <a:spcBef>
                <a:spcPts val="0"/>
              </a:spcBef>
              <a:spcAft>
                <a:spcPts val="0"/>
              </a:spcAft>
              <a:buSzPts val="1800"/>
              <a:buChar char="❏"/>
            </a:pPr>
            <a:r>
              <a:rPr lang="en-GB"/>
              <a:t>Advisor Growth Award</a:t>
            </a:r>
            <a:endParaRPr/>
          </a:p>
          <a:p>
            <a:pPr indent="-342900" lvl="0" marL="457200" rtl="0" algn="l">
              <a:spcBef>
                <a:spcPts val="0"/>
              </a:spcBef>
              <a:spcAft>
                <a:spcPts val="0"/>
              </a:spcAft>
              <a:buSzPts val="1800"/>
              <a:buChar char="❏"/>
            </a:pPr>
            <a:r>
              <a:rPr lang="en-GB"/>
              <a:t>Important Dates</a:t>
            </a:r>
            <a:endParaRPr/>
          </a:p>
          <a:p>
            <a:pPr indent="-342900" lvl="0" marL="457200" rtl="0" algn="l">
              <a:spcBef>
                <a:spcPts val="0"/>
              </a:spcBef>
              <a:spcAft>
                <a:spcPts val="0"/>
              </a:spcAft>
              <a:buSzPts val="1800"/>
              <a:buChar char="❏"/>
            </a:pPr>
            <a:r>
              <a:rPr lang="en-GB"/>
              <a:t>Q&amp;A</a:t>
            </a:r>
            <a:endParaRPr>
              <a:solidFill>
                <a:schemeClr val="lt2"/>
              </a:solidFill>
            </a:endParaRPr>
          </a:p>
        </p:txBody>
      </p:sp>
      <p:pic>
        <p:nvPicPr>
          <p:cNvPr id="534" name="Google Shape;534;p94"/>
          <p:cNvPicPr preferRelativeResize="0"/>
          <p:nvPr/>
        </p:nvPicPr>
        <p:blipFill>
          <a:blip r:embed="rId3">
            <a:alphaModFix/>
          </a:blip>
          <a:stretch>
            <a:fillRect/>
          </a:stretch>
        </p:blipFill>
        <p:spPr>
          <a:xfrm>
            <a:off x="182936" y="3021504"/>
            <a:ext cx="2137925" cy="213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95"/>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300"/>
              <a:t>Model Updates</a:t>
            </a:r>
            <a:endParaRPr sz="4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96"/>
          <p:cNvSpPr txBox="1"/>
          <p:nvPr>
            <p:ph type="title"/>
          </p:nvPr>
        </p:nvSpPr>
        <p:spPr>
          <a:xfrm>
            <a:off x="265500" y="3272975"/>
            <a:ext cx="4045200" cy="1318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2"/>
              </a:buClr>
              <a:buSzPts val="3600"/>
              <a:buFont typeface="Trebuchet MS"/>
              <a:buNone/>
            </a:pPr>
            <a:r>
              <a:rPr lang="en-GB" sz="3640"/>
              <a:t>BRI Model Changes</a:t>
            </a:r>
            <a:endParaRPr sz="3640"/>
          </a:p>
        </p:txBody>
      </p:sp>
      <p:sp>
        <p:nvSpPr>
          <p:cNvPr id="545" name="Google Shape;545;p96"/>
          <p:cNvSpPr txBox="1"/>
          <p:nvPr>
            <p:ph idx="2" type="body"/>
          </p:nvPr>
        </p:nvSpPr>
        <p:spPr>
          <a:xfrm>
            <a:off x="4939500" y="724200"/>
            <a:ext cx="3837000" cy="3695100"/>
          </a:xfrm>
          <a:prstGeom prst="rect">
            <a:avLst/>
          </a:prstGeom>
          <a:noFill/>
          <a:ln>
            <a:noFill/>
          </a:ln>
        </p:spPr>
        <p:txBody>
          <a:bodyPr anchorCtr="0" anchor="t" bIns="45700" lIns="91425" spcFirstLastPara="1" rIns="91425" wrap="square" tIns="45700">
            <a:noAutofit/>
          </a:bodyPr>
          <a:lstStyle/>
          <a:p>
            <a:pPr indent="-317500" lvl="0" marL="457200" rtl="0" algn="l">
              <a:spcBef>
                <a:spcPts val="600"/>
              </a:spcBef>
              <a:spcAft>
                <a:spcPts val="0"/>
              </a:spcAft>
              <a:buClr>
                <a:srgbClr val="FFFFFF"/>
              </a:buClr>
              <a:buSzPts val="1400"/>
              <a:buChar char="❏"/>
            </a:pPr>
            <a:r>
              <a:rPr b="1" lang="en-GB" sz="1400"/>
              <a:t>The Timothy and Eventide mutual funds have been closed to new Schwab advisors for some time. In July, these funds were closed to existing Schwab advisors as well.</a:t>
            </a:r>
            <a:endParaRPr b="1" sz="1400"/>
          </a:p>
          <a:p>
            <a:pPr indent="0" lvl="0" marL="457200" rtl="0" algn="l">
              <a:spcBef>
                <a:spcPts val="600"/>
              </a:spcBef>
              <a:spcAft>
                <a:spcPts val="0"/>
              </a:spcAft>
              <a:buNone/>
            </a:pPr>
            <a:r>
              <a:t/>
            </a:r>
            <a:endParaRPr b="1" sz="1400"/>
          </a:p>
          <a:p>
            <a:pPr indent="-317500" lvl="0" marL="457200" rtl="0" algn="l">
              <a:spcBef>
                <a:spcPts val="600"/>
              </a:spcBef>
              <a:spcAft>
                <a:spcPts val="0"/>
              </a:spcAft>
              <a:buSzPts val="1400"/>
              <a:buChar char="❏"/>
            </a:pPr>
            <a:r>
              <a:rPr b="1" lang="en-GB" sz="1400"/>
              <a:t>We rebuilt the model using Timothy Plan ETFs in the equity allocation and utilizing the Core model’s fixed income sleeve.</a:t>
            </a:r>
            <a:endParaRPr b="1" sz="1400"/>
          </a:p>
          <a:p>
            <a:pPr indent="0" lvl="0" marL="457200" rtl="0" algn="l">
              <a:spcBef>
                <a:spcPts val="600"/>
              </a:spcBef>
              <a:spcAft>
                <a:spcPts val="0"/>
              </a:spcAft>
              <a:buNone/>
            </a:pPr>
            <a:r>
              <a:t/>
            </a:r>
            <a:endParaRPr b="1" sz="1400"/>
          </a:p>
          <a:p>
            <a:pPr indent="-317500" lvl="0" marL="457200" rtl="0" algn="l">
              <a:spcBef>
                <a:spcPts val="600"/>
              </a:spcBef>
              <a:spcAft>
                <a:spcPts val="0"/>
              </a:spcAft>
              <a:buSzPts val="1400"/>
              <a:buChar char="❏"/>
            </a:pPr>
            <a:r>
              <a:rPr b="1" lang="en-GB" sz="1400"/>
              <a:t>This change is effective as of 8/1</a:t>
            </a:r>
            <a:endParaRPr b="1" sz="1400"/>
          </a:p>
          <a:p>
            <a:pPr indent="0" lvl="0" marL="0" rtl="0" algn="l">
              <a:spcBef>
                <a:spcPts val="0"/>
              </a:spcBef>
              <a:spcAft>
                <a:spcPts val="1200"/>
              </a:spcAft>
              <a:buNone/>
            </a:pPr>
            <a:r>
              <a:t/>
            </a:r>
            <a:endParaRPr b="1" sz="1400">
              <a:solidFill>
                <a:srgbClr val="FFFFFF"/>
              </a:solidFill>
            </a:endParaRPr>
          </a:p>
        </p:txBody>
      </p:sp>
      <p:pic>
        <p:nvPicPr>
          <p:cNvPr id="546" name="Google Shape;546;p96"/>
          <p:cNvPicPr preferRelativeResize="0"/>
          <p:nvPr/>
        </p:nvPicPr>
        <p:blipFill>
          <a:blip r:embed="rId3">
            <a:alphaModFix/>
          </a:blip>
          <a:stretch>
            <a:fillRect/>
          </a:stretch>
        </p:blipFill>
        <p:spPr>
          <a:xfrm>
            <a:off x="1298512" y="592550"/>
            <a:ext cx="1979200" cy="1979200"/>
          </a:xfrm>
          <a:prstGeom prst="rect">
            <a:avLst/>
          </a:prstGeom>
          <a:noFill/>
          <a:ln>
            <a:noFill/>
          </a:ln>
        </p:spPr>
      </p:pic>
      <p:sp>
        <p:nvSpPr>
          <p:cNvPr id="547" name="Google Shape;547;p96"/>
          <p:cNvSpPr txBox="1"/>
          <p:nvPr/>
        </p:nvSpPr>
        <p:spPr>
          <a:xfrm>
            <a:off x="4898250" y="4660575"/>
            <a:ext cx="412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u="sng">
                <a:solidFill>
                  <a:schemeClr val="lt1"/>
                </a:solidFill>
                <a:latin typeface="Open Sans"/>
                <a:ea typeface="Open Sans"/>
                <a:cs typeface="Open Sans"/>
                <a:sym typeface="Open Sans"/>
                <a:hlinkClick r:id="rId4">
                  <a:extLst>
                    <a:ext uri="{A12FA001-AC4F-418D-AE19-62706E023703}">
                      <ahyp:hlinkClr val="tx"/>
                    </a:ext>
                  </a:extLst>
                </a:hlinkClick>
              </a:rPr>
              <a:t>Check out the changes in our model kit!</a:t>
            </a:r>
            <a:endParaRPr b="1">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97"/>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TD/Schwab Transition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9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TD/Schwab Transition</a:t>
            </a:r>
            <a:endParaRPr sz="3600"/>
          </a:p>
        </p:txBody>
      </p:sp>
      <p:sp>
        <p:nvSpPr>
          <p:cNvPr id="558" name="Google Shape;558;p98"/>
          <p:cNvSpPr txBox="1"/>
          <p:nvPr>
            <p:ph idx="1" type="body"/>
          </p:nvPr>
        </p:nvSpPr>
        <p:spPr>
          <a:xfrm>
            <a:off x="2400250" y="1403950"/>
            <a:ext cx="6321600" cy="2243400"/>
          </a:xfrm>
          <a:prstGeom prst="rect">
            <a:avLst/>
          </a:prstGeom>
          <a:ln>
            <a:noFill/>
          </a:ln>
        </p:spPr>
        <p:txBody>
          <a:bodyPr anchorCtr="0" anchor="t" bIns="91425" lIns="450000" spcFirstLastPara="1" rIns="91425" wrap="square" tIns="91425">
            <a:noAutofit/>
          </a:bodyPr>
          <a:lstStyle/>
          <a:p>
            <a:pPr indent="-342900" lvl="0" marL="457200" rtl="0" algn="l">
              <a:spcBef>
                <a:spcPts val="0"/>
              </a:spcBef>
              <a:spcAft>
                <a:spcPts val="0"/>
              </a:spcAft>
              <a:buSzPts val="1800"/>
              <a:buChar char="❏"/>
            </a:pPr>
            <a:r>
              <a:rPr lang="en-GB"/>
              <a:t>Please submit all TD requests to XYIS by Friday, August 11th.</a:t>
            </a:r>
            <a:r>
              <a:rPr lang="en-GB"/>
              <a:t> </a:t>
            </a:r>
            <a:endParaRPr/>
          </a:p>
          <a:p>
            <a:pPr indent="-342900" lvl="0" marL="457200" rtl="0" algn="l">
              <a:spcBef>
                <a:spcPts val="0"/>
              </a:spcBef>
              <a:spcAft>
                <a:spcPts val="0"/>
              </a:spcAft>
              <a:buSzPts val="1800"/>
              <a:buChar char="❏"/>
            </a:pPr>
            <a:r>
              <a:rPr lang="en-GB"/>
              <a:t>Continue transacting at TD/within VEO One until September 5th</a:t>
            </a:r>
            <a:endParaRPr/>
          </a:p>
          <a:p>
            <a:pPr indent="-342900" lvl="0" marL="457200" rtl="0" algn="l">
              <a:spcBef>
                <a:spcPts val="0"/>
              </a:spcBef>
              <a:spcAft>
                <a:spcPts val="0"/>
              </a:spcAft>
              <a:buSzPts val="1800"/>
              <a:buChar char="❏"/>
            </a:pPr>
            <a:r>
              <a:rPr lang="en-GB"/>
              <a:t>Accounts can be opened at Schwab starting on September 5th</a:t>
            </a:r>
            <a:endParaRPr i="1">
              <a:solidFill>
                <a:schemeClr val="lt2"/>
              </a:solidFill>
            </a:endParaRPr>
          </a:p>
          <a:p>
            <a:pPr indent="0" lvl="0" marL="0" rtl="0" algn="l">
              <a:spcBef>
                <a:spcPts val="600"/>
              </a:spcBef>
              <a:spcAft>
                <a:spcPts val="0"/>
              </a:spcAft>
              <a:buNone/>
            </a:pPr>
            <a:r>
              <a:t/>
            </a:r>
            <a:endParaRPr/>
          </a:p>
          <a:p>
            <a:pPr indent="0" lvl="0" marL="457200" rtl="0" algn="l">
              <a:spcBef>
                <a:spcPts val="600"/>
              </a:spcBef>
              <a:spcAft>
                <a:spcPts val="600"/>
              </a:spcAft>
              <a:buNone/>
            </a:pPr>
            <a:r>
              <a:t/>
            </a:r>
            <a:endParaRPr>
              <a:solidFill>
                <a:schemeClr val="lt2"/>
              </a:solidFill>
            </a:endParaRPr>
          </a:p>
        </p:txBody>
      </p:sp>
      <p:sp>
        <p:nvSpPr>
          <p:cNvPr id="559" name="Google Shape;559;p98"/>
          <p:cNvSpPr txBox="1"/>
          <p:nvPr/>
        </p:nvSpPr>
        <p:spPr>
          <a:xfrm>
            <a:off x="2455900" y="3647250"/>
            <a:ext cx="62103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dk1"/>
                </a:solidFill>
                <a:latin typeface="Open Sans ExtraBold"/>
                <a:ea typeface="Open Sans ExtraBold"/>
                <a:cs typeface="Open Sans ExtraBold"/>
                <a:sym typeface="Open Sans ExtraBold"/>
              </a:rPr>
              <a:t>Visit welcomeadvisors.schwab.com for updates and upcoming events</a:t>
            </a:r>
            <a:endParaRPr sz="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99"/>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New Investment Proposal </a:t>
            </a:r>
            <a:r>
              <a:rPr i="1" lang="en-GB" sz="3900"/>
              <a:t>(Sneak peak!)</a:t>
            </a:r>
            <a:endParaRPr i="1" sz="3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100"/>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Who wants some CE credit?</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101"/>
          <p:cNvSpPr/>
          <p:nvPr/>
        </p:nvSpPr>
        <p:spPr>
          <a:xfrm>
            <a:off x="5650575" y="1360400"/>
            <a:ext cx="3071400" cy="318600"/>
          </a:xfrm>
          <a:prstGeom prst="rect">
            <a:avLst/>
          </a:prstGeom>
          <a:solidFill>
            <a:schemeClr val="dk1"/>
          </a:solidFill>
          <a:ln>
            <a:noFill/>
          </a:ln>
          <a:effectLst>
            <a:outerShdw blurRad="57150" rotWithShape="0" algn="bl" dir="5400000" dist="19050">
              <a:schemeClr val="lt2">
                <a:alpha val="43000"/>
              </a:scheme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GB" sz="1200">
                <a:solidFill>
                  <a:schemeClr val="accent2"/>
                </a:solidFill>
                <a:latin typeface="Open Sans ExtraBold"/>
                <a:ea typeface="Open Sans ExtraBold"/>
                <a:cs typeface="Open Sans ExtraBold"/>
                <a:sym typeface="Open Sans ExtraBold"/>
              </a:rPr>
              <a:t>Coming Soon!</a:t>
            </a:r>
            <a:endParaRPr sz="1100">
              <a:solidFill>
                <a:schemeClr val="accent2"/>
              </a:solidFill>
              <a:latin typeface="Open Sans ExtraBold"/>
              <a:ea typeface="Open Sans ExtraBold"/>
              <a:cs typeface="Open Sans ExtraBold"/>
              <a:sym typeface="Open Sans ExtraBold"/>
            </a:endParaRPr>
          </a:p>
        </p:txBody>
      </p:sp>
      <p:sp>
        <p:nvSpPr>
          <p:cNvPr id="575" name="Google Shape;575;p101"/>
          <p:cNvSpPr/>
          <p:nvPr/>
        </p:nvSpPr>
        <p:spPr>
          <a:xfrm>
            <a:off x="2453900" y="1360400"/>
            <a:ext cx="2118000" cy="318600"/>
          </a:xfrm>
          <a:prstGeom prst="rect">
            <a:avLst/>
          </a:prstGeom>
          <a:solidFill>
            <a:schemeClr val="dk1"/>
          </a:solidFill>
          <a:ln>
            <a:noFill/>
          </a:ln>
          <a:effectLst>
            <a:outerShdw blurRad="57150" rotWithShape="0" algn="bl" dir="5400000" dist="19050">
              <a:schemeClr val="lt2">
                <a:alpha val="43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accent2"/>
                </a:solidFill>
                <a:latin typeface="Open Sans ExtraBold"/>
                <a:ea typeface="Open Sans ExtraBold"/>
                <a:cs typeface="Open Sans ExtraBold"/>
                <a:sym typeface="Open Sans ExtraBold"/>
              </a:rPr>
              <a:t>This month</a:t>
            </a:r>
            <a:endParaRPr sz="1200">
              <a:solidFill>
                <a:schemeClr val="accent2"/>
              </a:solidFill>
              <a:latin typeface="Open Sans ExtraBold"/>
              <a:ea typeface="Open Sans ExtraBold"/>
              <a:cs typeface="Open Sans ExtraBold"/>
              <a:sym typeface="Open Sans ExtraBold"/>
            </a:endParaRPr>
          </a:p>
        </p:txBody>
      </p:sp>
      <p:sp>
        <p:nvSpPr>
          <p:cNvPr id="576" name="Google Shape;576;p10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CE Webinar Series by XYIS</a:t>
            </a:r>
            <a:endParaRPr sz="2400"/>
          </a:p>
        </p:txBody>
      </p:sp>
      <p:sp>
        <p:nvSpPr>
          <p:cNvPr id="577" name="Google Shape;577;p101"/>
          <p:cNvSpPr txBox="1"/>
          <p:nvPr>
            <p:ph idx="1" type="body"/>
          </p:nvPr>
        </p:nvSpPr>
        <p:spPr>
          <a:xfrm>
            <a:off x="2334325" y="1679000"/>
            <a:ext cx="3030900" cy="2745300"/>
          </a:xfrm>
          <a:prstGeom prst="rect">
            <a:avLst/>
          </a:prstGeom>
        </p:spPr>
        <p:txBody>
          <a:bodyPr anchorCtr="0" anchor="t" bIns="91425" lIns="91425" spcFirstLastPara="1" rIns="91425" wrap="square" tIns="91425">
            <a:noAutofit/>
          </a:bodyPr>
          <a:lstStyle/>
          <a:p>
            <a:pPr indent="-216000" lvl="0" marL="216000" rtl="0" algn="l">
              <a:lnSpc>
                <a:spcPct val="115000"/>
              </a:lnSpc>
              <a:spcBef>
                <a:spcPts val="0"/>
              </a:spcBef>
              <a:spcAft>
                <a:spcPts val="0"/>
              </a:spcAft>
              <a:buNone/>
            </a:pPr>
            <a:r>
              <a:rPr lang="en-GB" sz="1400">
                <a:solidFill>
                  <a:schemeClr val="dk1"/>
                </a:solidFill>
              </a:rPr>
              <a:t>✔ </a:t>
            </a:r>
            <a:r>
              <a:rPr lang="en-GB" sz="1400"/>
              <a:t>Mortgage Analysis for Financial Planners </a:t>
            </a:r>
            <a:r>
              <a:rPr b="1" lang="en-GB" sz="1400"/>
              <a:t>- August 23rd</a:t>
            </a:r>
            <a:endParaRPr b="1" sz="1400"/>
          </a:p>
          <a:p>
            <a:pPr indent="-216000" lvl="0" marL="216000" rtl="0" algn="l">
              <a:spcBef>
                <a:spcPts val="1000"/>
              </a:spcBef>
              <a:spcAft>
                <a:spcPts val="0"/>
              </a:spcAft>
              <a:buNone/>
            </a:pPr>
            <a:r>
              <a:t/>
            </a:r>
            <a:endParaRPr sz="1400"/>
          </a:p>
          <a:p>
            <a:pPr indent="-216000" lvl="0" marL="216000" rtl="0" algn="l">
              <a:lnSpc>
                <a:spcPct val="115000"/>
              </a:lnSpc>
              <a:spcBef>
                <a:spcPts val="1000"/>
              </a:spcBef>
              <a:spcAft>
                <a:spcPts val="1000"/>
              </a:spcAft>
              <a:buNone/>
            </a:pPr>
            <a:r>
              <a:t/>
            </a:r>
            <a:endParaRPr sz="1400"/>
          </a:p>
        </p:txBody>
      </p:sp>
      <p:sp>
        <p:nvSpPr>
          <p:cNvPr id="578" name="Google Shape;578;p101"/>
          <p:cNvSpPr txBox="1"/>
          <p:nvPr>
            <p:ph idx="4294967295" type="body"/>
          </p:nvPr>
        </p:nvSpPr>
        <p:spPr>
          <a:xfrm>
            <a:off x="5574375" y="1755200"/>
            <a:ext cx="3171000" cy="2485200"/>
          </a:xfrm>
          <a:prstGeom prst="rect">
            <a:avLst/>
          </a:prstGeom>
        </p:spPr>
        <p:txBody>
          <a:bodyPr anchorCtr="0" anchor="t" bIns="91425" lIns="91425" spcFirstLastPara="1" rIns="91425" wrap="square" tIns="91425">
            <a:noAutofit/>
          </a:bodyPr>
          <a:lstStyle/>
          <a:p>
            <a:pPr indent="-216000" lvl="0" marL="216000" rtl="0" algn="l">
              <a:lnSpc>
                <a:spcPct val="115000"/>
              </a:lnSpc>
              <a:spcBef>
                <a:spcPts val="0"/>
              </a:spcBef>
              <a:spcAft>
                <a:spcPts val="0"/>
              </a:spcAft>
              <a:buNone/>
            </a:pPr>
            <a:r>
              <a:rPr lang="en-GB" sz="1400">
                <a:solidFill>
                  <a:schemeClr val="dk1"/>
                </a:solidFill>
              </a:rPr>
              <a:t>✔ </a:t>
            </a:r>
            <a:r>
              <a:rPr lang="en-GB" sz="1400">
                <a:solidFill>
                  <a:schemeClr val="lt2"/>
                </a:solidFill>
              </a:rPr>
              <a:t>Where can Indexes-and Factors-Fall Short? - </a:t>
            </a:r>
            <a:r>
              <a:rPr b="1" lang="en-GB" sz="1400">
                <a:solidFill>
                  <a:schemeClr val="lt2"/>
                </a:solidFill>
              </a:rPr>
              <a:t>November 2nd</a:t>
            </a:r>
            <a:endParaRPr b="1" sz="1400">
              <a:solidFill>
                <a:schemeClr val="lt2"/>
              </a:solidFill>
            </a:endParaRPr>
          </a:p>
          <a:p>
            <a:pPr indent="-216000" lvl="0" marL="216000" rtl="0" algn="l">
              <a:spcBef>
                <a:spcPts val="1000"/>
              </a:spcBef>
              <a:spcAft>
                <a:spcPts val="0"/>
              </a:spcAft>
              <a:buNone/>
            </a:pPr>
            <a:r>
              <a:t/>
            </a:r>
            <a:endParaRPr sz="1400">
              <a:solidFill>
                <a:schemeClr val="lt2"/>
              </a:solidFill>
            </a:endParaRPr>
          </a:p>
          <a:p>
            <a:pPr indent="-216000" lvl="0" marL="216000" rtl="0" algn="l">
              <a:spcBef>
                <a:spcPts val="1000"/>
              </a:spcBef>
              <a:spcAft>
                <a:spcPts val="0"/>
              </a:spcAft>
              <a:buNone/>
            </a:pPr>
            <a:r>
              <a:t/>
            </a:r>
            <a:endParaRPr sz="1400">
              <a:solidFill>
                <a:schemeClr val="lt2"/>
              </a:solidFill>
            </a:endParaRPr>
          </a:p>
          <a:p>
            <a:pPr indent="-216000" lvl="0" marL="216000" rtl="0" algn="l">
              <a:spcBef>
                <a:spcPts val="1000"/>
              </a:spcBef>
              <a:spcAft>
                <a:spcPts val="0"/>
              </a:spcAft>
              <a:buNone/>
            </a:pPr>
            <a:r>
              <a:t/>
            </a:r>
            <a:endParaRPr sz="1400">
              <a:solidFill>
                <a:schemeClr val="lt2"/>
              </a:solidFill>
            </a:endParaRPr>
          </a:p>
          <a:p>
            <a:pPr indent="-216000" lvl="0" marL="216000" rtl="0" algn="l">
              <a:lnSpc>
                <a:spcPct val="115000"/>
              </a:lnSpc>
              <a:spcBef>
                <a:spcPts val="1000"/>
              </a:spcBef>
              <a:spcAft>
                <a:spcPts val="1000"/>
              </a:spcAft>
              <a:buNone/>
            </a:pPr>
            <a:r>
              <a:t/>
            </a:r>
            <a:endParaRPr sz="1400">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1F6DF4"/>
      </a:dk1>
      <a:lt1>
        <a:srgbClr val="FFFFFF"/>
      </a:lt1>
      <a:dk2>
        <a:srgbClr val="51A749"/>
      </a:dk2>
      <a:lt2>
        <a:srgbClr val="333333"/>
      </a:lt2>
      <a:accent1>
        <a:srgbClr val="DEEFB7"/>
      </a:accent1>
      <a:accent2>
        <a:srgbClr val="D1FAFF"/>
      </a:accent2>
      <a:accent3>
        <a:srgbClr val="26547C"/>
      </a:accent3>
      <a:accent4>
        <a:srgbClr val="F6FFE2"/>
      </a:accent4>
      <a:accent5>
        <a:srgbClr val="ECFDFF"/>
      </a:accent5>
      <a:accent6>
        <a:srgbClr val="51A749"/>
      </a:accent6>
      <a:hlink>
        <a:srgbClr val="51A749"/>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1F6DF4"/>
      </a:dk1>
      <a:lt1>
        <a:srgbClr val="FFFFFF"/>
      </a:lt1>
      <a:dk2>
        <a:srgbClr val="51A749"/>
      </a:dk2>
      <a:lt2>
        <a:srgbClr val="333333"/>
      </a:lt2>
      <a:accent1>
        <a:srgbClr val="DEEFB7"/>
      </a:accent1>
      <a:accent2>
        <a:srgbClr val="D1FAFF"/>
      </a:accent2>
      <a:accent3>
        <a:srgbClr val="26547C"/>
      </a:accent3>
      <a:accent4>
        <a:srgbClr val="F6FFE2"/>
      </a:accent4>
      <a:accent5>
        <a:srgbClr val="ECFDFF"/>
      </a:accent5>
      <a:accent6>
        <a:srgbClr val="51A749"/>
      </a:accent6>
      <a:hlink>
        <a:srgbClr val="51A749"/>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wiss">
  <a:themeElements>
    <a:clrScheme name="Swiss">
      <a:dk1>
        <a:srgbClr val="1F6DF4"/>
      </a:dk1>
      <a:lt1>
        <a:srgbClr val="FFFFFF"/>
      </a:lt1>
      <a:dk2>
        <a:srgbClr val="51A749"/>
      </a:dk2>
      <a:lt2>
        <a:srgbClr val="333333"/>
      </a:lt2>
      <a:accent1>
        <a:srgbClr val="DEEFB7"/>
      </a:accent1>
      <a:accent2>
        <a:srgbClr val="D1FAFF"/>
      </a:accent2>
      <a:accent3>
        <a:srgbClr val="26547C"/>
      </a:accent3>
      <a:accent4>
        <a:srgbClr val="F6FFE2"/>
      </a:accent4>
      <a:accent5>
        <a:srgbClr val="ECFDFF"/>
      </a:accent5>
      <a:accent6>
        <a:srgbClr val="51A749"/>
      </a:accent6>
      <a:hlink>
        <a:srgbClr val="51A749"/>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wiss">
  <a:themeElements>
    <a:clrScheme name="Swiss">
      <a:dk1>
        <a:srgbClr val="1F6DF4"/>
      </a:dk1>
      <a:lt1>
        <a:srgbClr val="FFFFFF"/>
      </a:lt1>
      <a:dk2>
        <a:srgbClr val="51A749"/>
      </a:dk2>
      <a:lt2>
        <a:srgbClr val="333333"/>
      </a:lt2>
      <a:accent1>
        <a:srgbClr val="DEEFB7"/>
      </a:accent1>
      <a:accent2>
        <a:srgbClr val="D1FAFF"/>
      </a:accent2>
      <a:accent3>
        <a:srgbClr val="26547C"/>
      </a:accent3>
      <a:accent4>
        <a:srgbClr val="F6FFE2"/>
      </a:accent4>
      <a:accent5>
        <a:srgbClr val="ECFDFF"/>
      </a:accent5>
      <a:accent6>
        <a:srgbClr val="51A749"/>
      </a:accent6>
      <a:hlink>
        <a:srgbClr val="51A749"/>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